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30" r:id="rId3"/>
    <p:sldId id="446" r:id="rId4"/>
    <p:sldId id="447" r:id="rId5"/>
    <p:sldId id="448" r:id="rId6"/>
    <p:sldId id="449" r:id="rId7"/>
    <p:sldId id="450" r:id="rId8"/>
    <p:sldId id="451" r:id="rId9"/>
    <p:sldId id="454" r:id="rId10"/>
    <p:sldId id="452" r:id="rId11"/>
    <p:sldId id="455" r:id="rId12"/>
    <p:sldId id="456" r:id="rId13"/>
    <p:sldId id="457" r:id="rId14"/>
    <p:sldId id="458" r:id="rId15"/>
    <p:sldId id="45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9F748-340F-4A03-8DC8-1E959B08E2B2}" v="393" dt="2022-06-23T14:38:59.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23D9F748-340F-4A03-8DC8-1E959B08E2B2}"/>
    <pc:docChg chg="undo redo custSel addSld delSld modSld sldOrd">
      <pc:chgData name="אלכס גורבצ'וב" userId="8459a7c7-b354-45d8-a56f-77640536e27f" providerId="ADAL" clId="{23D9F748-340F-4A03-8DC8-1E959B08E2B2}" dt="2022-06-23T14:38:59.409" v="1402" actId="14826"/>
      <pc:docMkLst>
        <pc:docMk/>
      </pc:docMkLst>
      <pc:sldChg chg="add del ord">
        <pc:chgData name="אלכס גורבצ'וב" userId="8459a7c7-b354-45d8-a56f-77640536e27f" providerId="ADAL" clId="{23D9F748-340F-4A03-8DC8-1E959B08E2B2}" dt="2022-06-23T12:57:47.032" v="360"/>
        <pc:sldMkLst>
          <pc:docMk/>
          <pc:sldMk cId="0" sldId="292"/>
        </pc:sldMkLst>
      </pc:sldChg>
      <pc:sldChg chg="addSp delSp">
        <pc:chgData name="אלכס גורבצ'וב" userId="8459a7c7-b354-45d8-a56f-77640536e27f" providerId="ADAL" clId="{23D9F748-340F-4A03-8DC8-1E959B08E2B2}" dt="2022-06-23T12:57:52.327" v="362"/>
        <pc:sldMkLst>
          <pc:docMk/>
          <pc:sldMk cId="4067864897" sldId="384"/>
        </pc:sldMkLst>
        <pc:picChg chg="add del">
          <ac:chgData name="אלכס גורבצ'וב" userId="8459a7c7-b354-45d8-a56f-77640536e27f" providerId="ADAL" clId="{23D9F748-340F-4A03-8DC8-1E959B08E2B2}" dt="2022-06-23T12:57:52.327" v="362"/>
          <ac:picMkLst>
            <pc:docMk/>
            <pc:sldMk cId="4067864897" sldId="384"/>
            <ac:picMk id="2" creationId="{FC0BB6A5-A313-EB39-D9D4-09FE8B9E8D2B}"/>
          </ac:picMkLst>
        </pc:picChg>
      </pc:sldChg>
      <pc:sldChg chg="del">
        <pc:chgData name="אלכס גורבצ'וב" userId="8459a7c7-b354-45d8-a56f-77640536e27f" providerId="ADAL" clId="{23D9F748-340F-4A03-8DC8-1E959B08E2B2}" dt="2022-06-23T12:03:01.768" v="82" actId="47"/>
        <pc:sldMkLst>
          <pc:docMk/>
          <pc:sldMk cId="2001573677" sldId="426"/>
        </pc:sldMkLst>
      </pc:sldChg>
      <pc:sldChg chg="del">
        <pc:chgData name="אלכס גורבצ'וב" userId="8459a7c7-b354-45d8-a56f-77640536e27f" providerId="ADAL" clId="{23D9F748-340F-4A03-8DC8-1E959B08E2B2}" dt="2022-06-23T12:03:01.768" v="82" actId="47"/>
        <pc:sldMkLst>
          <pc:docMk/>
          <pc:sldMk cId="2800982910" sldId="428"/>
        </pc:sldMkLst>
      </pc:sldChg>
      <pc:sldChg chg="modSp mod">
        <pc:chgData name="אלכס גורבצ'וב" userId="8459a7c7-b354-45d8-a56f-77640536e27f" providerId="ADAL" clId="{23D9F748-340F-4A03-8DC8-1E959B08E2B2}" dt="2022-06-23T12:01:16.516" v="73" actId="404"/>
        <pc:sldMkLst>
          <pc:docMk/>
          <pc:sldMk cId="1816832597" sldId="430"/>
        </pc:sldMkLst>
        <pc:spChg chg="mod">
          <ac:chgData name="אלכס גורבצ'וב" userId="8459a7c7-b354-45d8-a56f-77640536e27f" providerId="ADAL" clId="{23D9F748-340F-4A03-8DC8-1E959B08E2B2}" dt="2022-06-23T11:52:13.189" v="6" actId="20577"/>
          <ac:spMkLst>
            <pc:docMk/>
            <pc:sldMk cId="1816832597" sldId="430"/>
            <ac:spMk id="3" creationId="{12B178B4-CDED-454C-BED2-2E2B10ADA703}"/>
          </ac:spMkLst>
        </pc:spChg>
        <pc:spChg chg="mod">
          <ac:chgData name="אלכס גורבצ'וב" userId="8459a7c7-b354-45d8-a56f-77640536e27f" providerId="ADAL" clId="{23D9F748-340F-4A03-8DC8-1E959B08E2B2}" dt="2022-06-23T12:01:16.516" v="73" actId="404"/>
          <ac:spMkLst>
            <pc:docMk/>
            <pc:sldMk cId="1816832597" sldId="430"/>
            <ac:spMk id="9" creationId="{0AD16726-3C21-C04F-83A6-F10CC5F0A22E}"/>
          </ac:spMkLst>
        </pc:spChg>
        <pc:picChg chg="mod">
          <ac:chgData name="אלכס גורבצ'וב" userId="8459a7c7-b354-45d8-a56f-77640536e27f" providerId="ADAL" clId="{23D9F748-340F-4A03-8DC8-1E959B08E2B2}" dt="2022-06-23T11:51:41.296" v="1" actId="1076"/>
          <ac:picMkLst>
            <pc:docMk/>
            <pc:sldMk cId="1816832597" sldId="430"/>
            <ac:picMk id="17" creationId="{1A71DEBE-3227-4549-95BC-1F7106B3E2D9}"/>
          </ac:picMkLst>
        </pc:picChg>
        <pc:picChg chg="mod">
          <ac:chgData name="אלכס גורבצ'וב" userId="8459a7c7-b354-45d8-a56f-77640536e27f" providerId="ADAL" clId="{23D9F748-340F-4A03-8DC8-1E959B08E2B2}" dt="2022-06-23T11:56:43.734" v="22" actId="14826"/>
          <ac:picMkLst>
            <pc:docMk/>
            <pc:sldMk cId="1816832597" sldId="430"/>
            <ac:picMk id="2050" creationId="{D3CED5DD-5929-885D-B077-4275F69B6F28}"/>
          </ac:picMkLst>
        </pc:picChg>
      </pc:sldChg>
      <pc:sldChg chg="del">
        <pc:chgData name="אלכס גורבצ'וב" userId="8459a7c7-b354-45d8-a56f-77640536e27f" providerId="ADAL" clId="{23D9F748-340F-4A03-8DC8-1E959B08E2B2}" dt="2022-06-23T12:03:01.768" v="82" actId="47"/>
        <pc:sldMkLst>
          <pc:docMk/>
          <pc:sldMk cId="3266556372" sldId="431"/>
        </pc:sldMkLst>
      </pc:sldChg>
      <pc:sldChg chg="del">
        <pc:chgData name="אלכס גורבצ'וב" userId="8459a7c7-b354-45d8-a56f-77640536e27f" providerId="ADAL" clId="{23D9F748-340F-4A03-8DC8-1E959B08E2B2}" dt="2022-06-23T12:03:01.768" v="82" actId="47"/>
        <pc:sldMkLst>
          <pc:docMk/>
          <pc:sldMk cId="1642381194" sldId="433"/>
        </pc:sldMkLst>
      </pc:sldChg>
      <pc:sldChg chg="del">
        <pc:chgData name="אלכס גורבצ'וב" userId="8459a7c7-b354-45d8-a56f-77640536e27f" providerId="ADAL" clId="{23D9F748-340F-4A03-8DC8-1E959B08E2B2}" dt="2022-06-23T12:03:01.768" v="82" actId="47"/>
        <pc:sldMkLst>
          <pc:docMk/>
          <pc:sldMk cId="2440047615" sldId="434"/>
        </pc:sldMkLst>
      </pc:sldChg>
      <pc:sldChg chg="del">
        <pc:chgData name="אלכס גורבצ'וב" userId="8459a7c7-b354-45d8-a56f-77640536e27f" providerId="ADAL" clId="{23D9F748-340F-4A03-8DC8-1E959B08E2B2}" dt="2022-06-23T12:03:01.768" v="82" actId="47"/>
        <pc:sldMkLst>
          <pc:docMk/>
          <pc:sldMk cId="1552562529" sldId="435"/>
        </pc:sldMkLst>
      </pc:sldChg>
      <pc:sldChg chg="del">
        <pc:chgData name="אלכס גורבצ'וב" userId="8459a7c7-b354-45d8-a56f-77640536e27f" providerId="ADAL" clId="{23D9F748-340F-4A03-8DC8-1E959B08E2B2}" dt="2022-06-23T12:03:01.768" v="82" actId="47"/>
        <pc:sldMkLst>
          <pc:docMk/>
          <pc:sldMk cId="813405744" sldId="436"/>
        </pc:sldMkLst>
      </pc:sldChg>
      <pc:sldChg chg="del">
        <pc:chgData name="אלכס גורבצ'וב" userId="8459a7c7-b354-45d8-a56f-77640536e27f" providerId="ADAL" clId="{23D9F748-340F-4A03-8DC8-1E959B08E2B2}" dt="2022-06-23T12:03:01.768" v="82" actId="47"/>
        <pc:sldMkLst>
          <pc:docMk/>
          <pc:sldMk cId="2851029190" sldId="437"/>
        </pc:sldMkLst>
      </pc:sldChg>
      <pc:sldChg chg="del">
        <pc:chgData name="אלכס גורבצ'וב" userId="8459a7c7-b354-45d8-a56f-77640536e27f" providerId="ADAL" clId="{23D9F748-340F-4A03-8DC8-1E959B08E2B2}" dt="2022-06-23T12:03:01.768" v="82" actId="47"/>
        <pc:sldMkLst>
          <pc:docMk/>
          <pc:sldMk cId="2437478249" sldId="438"/>
        </pc:sldMkLst>
      </pc:sldChg>
      <pc:sldChg chg="del">
        <pc:chgData name="אלכס גורבצ'וב" userId="8459a7c7-b354-45d8-a56f-77640536e27f" providerId="ADAL" clId="{23D9F748-340F-4A03-8DC8-1E959B08E2B2}" dt="2022-06-23T12:03:01.768" v="82" actId="47"/>
        <pc:sldMkLst>
          <pc:docMk/>
          <pc:sldMk cId="75081353" sldId="439"/>
        </pc:sldMkLst>
      </pc:sldChg>
      <pc:sldChg chg="del">
        <pc:chgData name="אלכס גורבצ'וב" userId="8459a7c7-b354-45d8-a56f-77640536e27f" providerId="ADAL" clId="{23D9F748-340F-4A03-8DC8-1E959B08E2B2}" dt="2022-06-23T12:03:01.768" v="82" actId="47"/>
        <pc:sldMkLst>
          <pc:docMk/>
          <pc:sldMk cId="265902812" sldId="440"/>
        </pc:sldMkLst>
      </pc:sldChg>
      <pc:sldChg chg="del">
        <pc:chgData name="אלכס גורבצ'וב" userId="8459a7c7-b354-45d8-a56f-77640536e27f" providerId="ADAL" clId="{23D9F748-340F-4A03-8DC8-1E959B08E2B2}" dt="2022-06-23T12:03:01.768" v="82" actId="47"/>
        <pc:sldMkLst>
          <pc:docMk/>
          <pc:sldMk cId="1454720635" sldId="441"/>
        </pc:sldMkLst>
      </pc:sldChg>
      <pc:sldChg chg="del">
        <pc:chgData name="אלכס גורבצ'וב" userId="8459a7c7-b354-45d8-a56f-77640536e27f" providerId="ADAL" clId="{23D9F748-340F-4A03-8DC8-1E959B08E2B2}" dt="2022-06-23T12:03:01.768" v="82" actId="47"/>
        <pc:sldMkLst>
          <pc:docMk/>
          <pc:sldMk cId="2801323313" sldId="442"/>
        </pc:sldMkLst>
      </pc:sldChg>
      <pc:sldChg chg="del">
        <pc:chgData name="אלכס גורבצ'וב" userId="8459a7c7-b354-45d8-a56f-77640536e27f" providerId="ADAL" clId="{23D9F748-340F-4A03-8DC8-1E959B08E2B2}" dt="2022-06-23T12:03:01.768" v="82" actId="47"/>
        <pc:sldMkLst>
          <pc:docMk/>
          <pc:sldMk cId="746255111" sldId="443"/>
        </pc:sldMkLst>
      </pc:sldChg>
      <pc:sldChg chg="del">
        <pc:chgData name="אלכס גורבצ'וב" userId="8459a7c7-b354-45d8-a56f-77640536e27f" providerId="ADAL" clId="{23D9F748-340F-4A03-8DC8-1E959B08E2B2}" dt="2022-06-23T12:03:01.768" v="82" actId="47"/>
        <pc:sldMkLst>
          <pc:docMk/>
          <pc:sldMk cId="1602674252" sldId="444"/>
        </pc:sldMkLst>
      </pc:sldChg>
      <pc:sldChg chg="del">
        <pc:chgData name="אלכס גורבצ'וב" userId="8459a7c7-b354-45d8-a56f-77640536e27f" providerId="ADAL" clId="{23D9F748-340F-4A03-8DC8-1E959B08E2B2}" dt="2022-06-23T12:03:01.768" v="82" actId="47"/>
        <pc:sldMkLst>
          <pc:docMk/>
          <pc:sldMk cId="2115907986" sldId="445"/>
        </pc:sldMkLst>
      </pc:sldChg>
      <pc:sldChg chg="modSp add mod">
        <pc:chgData name="אלכס גורבצ'וב" userId="8459a7c7-b354-45d8-a56f-77640536e27f" providerId="ADAL" clId="{23D9F748-340F-4A03-8DC8-1E959B08E2B2}" dt="2022-06-23T12:38:20.382" v="183" actId="1076"/>
        <pc:sldMkLst>
          <pc:docMk/>
          <pc:sldMk cId="726918443" sldId="446"/>
        </pc:sldMkLst>
        <pc:spChg chg="mod">
          <ac:chgData name="אלכס גורבצ'וב" userId="8459a7c7-b354-45d8-a56f-77640536e27f" providerId="ADAL" clId="{23D9F748-340F-4A03-8DC8-1E959B08E2B2}" dt="2022-06-23T12:37:12.895" v="180" actId="20577"/>
          <ac:spMkLst>
            <pc:docMk/>
            <pc:sldMk cId="726918443" sldId="446"/>
            <ac:spMk id="9" creationId="{0AD16726-3C21-C04F-83A6-F10CC5F0A22E}"/>
          </ac:spMkLst>
        </pc:spChg>
        <pc:picChg chg="mod">
          <ac:chgData name="אלכס גורבצ'וב" userId="8459a7c7-b354-45d8-a56f-77640536e27f" providerId="ADAL" clId="{23D9F748-340F-4A03-8DC8-1E959B08E2B2}" dt="2022-06-23T12:38:20.382" v="183" actId="1076"/>
          <ac:picMkLst>
            <pc:docMk/>
            <pc:sldMk cId="726918443" sldId="446"/>
            <ac:picMk id="2050" creationId="{D3CED5DD-5929-885D-B077-4275F69B6F28}"/>
          </ac:picMkLst>
        </pc:picChg>
      </pc:sldChg>
      <pc:sldChg chg="modSp add mod">
        <pc:chgData name="אלכס גורבצ'וב" userId="8459a7c7-b354-45d8-a56f-77640536e27f" providerId="ADAL" clId="{23D9F748-340F-4A03-8DC8-1E959B08E2B2}" dt="2022-06-23T12:46:36.193" v="345" actId="20577"/>
        <pc:sldMkLst>
          <pc:docMk/>
          <pc:sldMk cId="434356171" sldId="447"/>
        </pc:sldMkLst>
        <pc:spChg chg="mod">
          <ac:chgData name="אלכס גורבצ'וב" userId="8459a7c7-b354-45d8-a56f-77640536e27f" providerId="ADAL" clId="{23D9F748-340F-4A03-8DC8-1E959B08E2B2}" dt="2022-06-23T12:46:36.193" v="345" actId="20577"/>
          <ac:spMkLst>
            <pc:docMk/>
            <pc:sldMk cId="434356171" sldId="447"/>
            <ac:spMk id="9" creationId="{0AD16726-3C21-C04F-83A6-F10CC5F0A22E}"/>
          </ac:spMkLst>
        </pc:spChg>
        <pc:picChg chg="mod">
          <ac:chgData name="אלכס גורבצ'וב" userId="8459a7c7-b354-45d8-a56f-77640536e27f" providerId="ADAL" clId="{23D9F748-340F-4A03-8DC8-1E959B08E2B2}" dt="2022-06-23T12:45:20.808" v="327" actId="1076"/>
          <ac:picMkLst>
            <pc:docMk/>
            <pc:sldMk cId="434356171" sldId="447"/>
            <ac:picMk id="2050" creationId="{D3CED5DD-5929-885D-B077-4275F69B6F28}"/>
          </ac:picMkLst>
        </pc:picChg>
      </pc:sldChg>
      <pc:sldChg chg="addSp delSp modSp add mod">
        <pc:chgData name="אלכס גורבצ'וב" userId="8459a7c7-b354-45d8-a56f-77640536e27f" providerId="ADAL" clId="{23D9F748-340F-4A03-8DC8-1E959B08E2B2}" dt="2022-06-23T13:05:03.154" v="445" actId="404"/>
        <pc:sldMkLst>
          <pc:docMk/>
          <pc:sldMk cId="131280851" sldId="448"/>
        </pc:sldMkLst>
        <pc:spChg chg="mod">
          <ac:chgData name="אלכס גורבצ'וב" userId="8459a7c7-b354-45d8-a56f-77640536e27f" providerId="ADAL" clId="{23D9F748-340F-4A03-8DC8-1E959B08E2B2}" dt="2022-06-23T12:58:21.114" v="365"/>
          <ac:spMkLst>
            <pc:docMk/>
            <pc:sldMk cId="131280851" sldId="448"/>
            <ac:spMk id="8" creationId="{44EFC184-094F-F69C-5D79-FDAA9FFEEB1D}"/>
          </ac:spMkLst>
        </pc:spChg>
        <pc:spChg chg="mod">
          <ac:chgData name="אלכס גורבצ'וב" userId="8459a7c7-b354-45d8-a56f-77640536e27f" providerId="ADAL" clId="{23D9F748-340F-4A03-8DC8-1E959B08E2B2}" dt="2022-06-23T13:05:03.154" v="445" actId="404"/>
          <ac:spMkLst>
            <pc:docMk/>
            <pc:sldMk cId="131280851" sldId="448"/>
            <ac:spMk id="9" creationId="{0AD16726-3C21-C04F-83A6-F10CC5F0A22E}"/>
          </ac:spMkLst>
        </pc:spChg>
        <pc:spChg chg="mod">
          <ac:chgData name="אלכס גורבצ'וב" userId="8459a7c7-b354-45d8-a56f-77640536e27f" providerId="ADAL" clId="{23D9F748-340F-4A03-8DC8-1E959B08E2B2}" dt="2022-06-23T12:58:21.114" v="365"/>
          <ac:spMkLst>
            <pc:docMk/>
            <pc:sldMk cId="131280851" sldId="448"/>
            <ac:spMk id="10" creationId="{1FF83B00-C185-C19F-C27C-4729F3F9C2E8}"/>
          </ac:spMkLst>
        </pc:spChg>
        <pc:spChg chg="mod">
          <ac:chgData name="אלכס גורבצ'וב" userId="8459a7c7-b354-45d8-a56f-77640536e27f" providerId="ADAL" clId="{23D9F748-340F-4A03-8DC8-1E959B08E2B2}" dt="2022-06-23T12:58:21.114" v="365"/>
          <ac:spMkLst>
            <pc:docMk/>
            <pc:sldMk cId="131280851" sldId="448"/>
            <ac:spMk id="12" creationId="{00D7B582-AE68-58AE-9939-2F42019125A9}"/>
          </ac:spMkLst>
        </pc:spChg>
        <pc:spChg chg="mod">
          <ac:chgData name="אלכס גורבצ'וב" userId="8459a7c7-b354-45d8-a56f-77640536e27f" providerId="ADAL" clId="{23D9F748-340F-4A03-8DC8-1E959B08E2B2}" dt="2022-06-23T12:58:21.114" v="365"/>
          <ac:spMkLst>
            <pc:docMk/>
            <pc:sldMk cId="131280851" sldId="448"/>
            <ac:spMk id="13" creationId="{6464702B-A440-17A0-74A6-CE0DFD5B9C7E}"/>
          </ac:spMkLst>
        </pc:spChg>
        <pc:spChg chg="add del mod">
          <ac:chgData name="אלכס גורבצ'וב" userId="8459a7c7-b354-45d8-a56f-77640536e27f" providerId="ADAL" clId="{23D9F748-340F-4A03-8DC8-1E959B08E2B2}" dt="2022-06-23T12:58:22.638" v="366"/>
          <ac:spMkLst>
            <pc:docMk/>
            <pc:sldMk cId="131280851" sldId="448"/>
            <ac:spMk id="14" creationId="{772F3AF5-1E2A-07AF-C076-34D7B7D896C0}"/>
          </ac:spMkLst>
        </pc:spChg>
        <pc:spChg chg="mod">
          <ac:chgData name="אלכס גורבצ'וב" userId="8459a7c7-b354-45d8-a56f-77640536e27f" providerId="ADAL" clId="{23D9F748-340F-4A03-8DC8-1E959B08E2B2}" dt="2022-06-23T12:58:21.114" v="365"/>
          <ac:spMkLst>
            <pc:docMk/>
            <pc:sldMk cId="131280851" sldId="448"/>
            <ac:spMk id="16" creationId="{F83C60FB-B43A-A5DD-702E-A21D4FD7847A}"/>
          </ac:spMkLst>
        </pc:spChg>
        <pc:spChg chg="mod">
          <ac:chgData name="אלכס גורבצ'וב" userId="8459a7c7-b354-45d8-a56f-77640536e27f" providerId="ADAL" clId="{23D9F748-340F-4A03-8DC8-1E959B08E2B2}" dt="2022-06-23T12:58:21.114" v="365"/>
          <ac:spMkLst>
            <pc:docMk/>
            <pc:sldMk cId="131280851" sldId="448"/>
            <ac:spMk id="18" creationId="{51721F78-4163-1178-0E5D-92A9487C8E32}"/>
          </ac:spMkLst>
        </pc:spChg>
        <pc:spChg chg="mod">
          <ac:chgData name="אלכס גורבצ'וב" userId="8459a7c7-b354-45d8-a56f-77640536e27f" providerId="ADAL" clId="{23D9F748-340F-4A03-8DC8-1E959B08E2B2}" dt="2022-06-23T12:58:21.114" v="365"/>
          <ac:spMkLst>
            <pc:docMk/>
            <pc:sldMk cId="131280851" sldId="448"/>
            <ac:spMk id="19" creationId="{E6C1AC5A-FD6F-5DC4-F921-5A028EC26A32}"/>
          </ac:spMkLst>
        </pc:spChg>
        <pc:spChg chg="mod">
          <ac:chgData name="אלכס גורבצ'וב" userId="8459a7c7-b354-45d8-a56f-77640536e27f" providerId="ADAL" clId="{23D9F748-340F-4A03-8DC8-1E959B08E2B2}" dt="2022-06-23T12:58:21.114" v="365"/>
          <ac:spMkLst>
            <pc:docMk/>
            <pc:sldMk cId="131280851" sldId="448"/>
            <ac:spMk id="20" creationId="{3C1C2D2A-BC50-2ABD-2525-54569AD2F72C}"/>
          </ac:spMkLst>
        </pc:spChg>
        <pc:spChg chg="add del mod">
          <ac:chgData name="אלכס גורבצ'וב" userId="8459a7c7-b354-45d8-a56f-77640536e27f" providerId="ADAL" clId="{23D9F748-340F-4A03-8DC8-1E959B08E2B2}" dt="2022-06-23T12:58:22.638" v="366"/>
          <ac:spMkLst>
            <pc:docMk/>
            <pc:sldMk cId="131280851" sldId="448"/>
            <ac:spMk id="21" creationId="{E55C9DAD-8AF3-DB00-0B30-838138D472E0}"/>
          </ac:spMkLst>
        </pc:spChg>
        <pc:spChg chg="mod">
          <ac:chgData name="אלכס גורבצ'וב" userId="8459a7c7-b354-45d8-a56f-77640536e27f" providerId="ADAL" clId="{23D9F748-340F-4A03-8DC8-1E959B08E2B2}" dt="2022-06-23T12:58:21.114" v="365"/>
          <ac:spMkLst>
            <pc:docMk/>
            <pc:sldMk cId="131280851" sldId="448"/>
            <ac:spMk id="23" creationId="{7E7872C5-488E-0292-367A-AC58DDDA3606}"/>
          </ac:spMkLst>
        </pc:spChg>
        <pc:spChg chg="mod">
          <ac:chgData name="אלכס גורבצ'וב" userId="8459a7c7-b354-45d8-a56f-77640536e27f" providerId="ADAL" clId="{23D9F748-340F-4A03-8DC8-1E959B08E2B2}" dt="2022-06-23T12:58:21.114" v="365"/>
          <ac:spMkLst>
            <pc:docMk/>
            <pc:sldMk cId="131280851" sldId="448"/>
            <ac:spMk id="24" creationId="{B3268E2F-15C9-FC8C-0088-95A0EB16C520}"/>
          </ac:spMkLst>
        </pc:spChg>
        <pc:spChg chg="mod">
          <ac:chgData name="אלכס גורבצ'וב" userId="8459a7c7-b354-45d8-a56f-77640536e27f" providerId="ADAL" clId="{23D9F748-340F-4A03-8DC8-1E959B08E2B2}" dt="2022-06-23T12:58:21.114" v="365"/>
          <ac:spMkLst>
            <pc:docMk/>
            <pc:sldMk cId="131280851" sldId="448"/>
            <ac:spMk id="25" creationId="{7371B529-8516-382E-51BD-4EC164B9461C}"/>
          </ac:spMkLst>
        </pc:spChg>
        <pc:spChg chg="mod">
          <ac:chgData name="אלכס גורבצ'וב" userId="8459a7c7-b354-45d8-a56f-77640536e27f" providerId="ADAL" clId="{23D9F748-340F-4A03-8DC8-1E959B08E2B2}" dt="2022-06-23T12:58:21.114" v="365"/>
          <ac:spMkLst>
            <pc:docMk/>
            <pc:sldMk cId="131280851" sldId="448"/>
            <ac:spMk id="26" creationId="{37261B02-7CEB-0BD9-581E-A4855FC443DD}"/>
          </ac:spMkLst>
        </pc:spChg>
        <pc:spChg chg="add del mod">
          <ac:chgData name="אלכס גורבצ'וב" userId="8459a7c7-b354-45d8-a56f-77640536e27f" providerId="ADAL" clId="{23D9F748-340F-4A03-8DC8-1E959B08E2B2}" dt="2022-06-23T12:58:22.638" v="366"/>
          <ac:spMkLst>
            <pc:docMk/>
            <pc:sldMk cId="131280851" sldId="448"/>
            <ac:spMk id="27" creationId="{27868CB8-BB29-7088-3FCE-2F2FA0D99F8A}"/>
          </ac:spMkLst>
        </pc:spChg>
        <pc:spChg chg="mod">
          <ac:chgData name="אלכס גורבצ'וב" userId="8459a7c7-b354-45d8-a56f-77640536e27f" providerId="ADAL" clId="{23D9F748-340F-4A03-8DC8-1E959B08E2B2}" dt="2022-06-23T12:58:21.114" v="365"/>
          <ac:spMkLst>
            <pc:docMk/>
            <pc:sldMk cId="131280851" sldId="448"/>
            <ac:spMk id="29" creationId="{E4F67570-D768-AF74-D298-7D776E466105}"/>
          </ac:spMkLst>
        </pc:spChg>
        <pc:spChg chg="mod">
          <ac:chgData name="אלכס גורבצ'וב" userId="8459a7c7-b354-45d8-a56f-77640536e27f" providerId="ADAL" clId="{23D9F748-340F-4A03-8DC8-1E959B08E2B2}" dt="2022-06-23T12:58:21.114" v="365"/>
          <ac:spMkLst>
            <pc:docMk/>
            <pc:sldMk cId="131280851" sldId="448"/>
            <ac:spMk id="30" creationId="{92078185-8634-6CA9-29C1-6FFE865ECB0E}"/>
          </ac:spMkLst>
        </pc:spChg>
        <pc:spChg chg="mod">
          <ac:chgData name="אלכס גורבצ'וב" userId="8459a7c7-b354-45d8-a56f-77640536e27f" providerId="ADAL" clId="{23D9F748-340F-4A03-8DC8-1E959B08E2B2}" dt="2022-06-23T12:58:21.114" v="365"/>
          <ac:spMkLst>
            <pc:docMk/>
            <pc:sldMk cId="131280851" sldId="448"/>
            <ac:spMk id="31" creationId="{F037B805-B203-C730-7213-406EE9FA07BD}"/>
          </ac:spMkLst>
        </pc:spChg>
        <pc:spChg chg="mod">
          <ac:chgData name="אלכס גורבצ'וב" userId="8459a7c7-b354-45d8-a56f-77640536e27f" providerId="ADAL" clId="{23D9F748-340F-4A03-8DC8-1E959B08E2B2}" dt="2022-06-23T12:58:21.114" v="365"/>
          <ac:spMkLst>
            <pc:docMk/>
            <pc:sldMk cId="131280851" sldId="448"/>
            <ac:spMk id="32" creationId="{8271C423-D862-E2BA-7726-372A2B4EB1A0}"/>
          </ac:spMkLst>
        </pc:spChg>
        <pc:spChg chg="add del mod">
          <ac:chgData name="אלכס גורבצ'וב" userId="8459a7c7-b354-45d8-a56f-77640536e27f" providerId="ADAL" clId="{23D9F748-340F-4A03-8DC8-1E959B08E2B2}" dt="2022-06-23T12:58:22.638" v="366"/>
          <ac:spMkLst>
            <pc:docMk/>
            <pc:sldMk cId="131280851" sldId="448"/>
            <ac:spMk id="33" creationId="{6F9E3E67-6CD9-8890-43C8-DA81ACA6F593}"/>
          </ac:spMkLst>
        </pc:spChg>
        <pc:spChg chg="mod">
          <ac:chgData name="אלכס גורבצ'וב" userId="8459a7c7-b354-45d8-a56f-77640536e27f" providerId="ADAL" clId="{23D9F748-340F-4A03-8DC8-1E959B08E2B2}" dt="2022-06-23T12:58:21.114" v="365"/>
          <ac:spMkLst>
            <pc:docMk/>
            <pc:sldMk cId="131280851" sldId="448"/>
            <ac:spMk id="35" creationId="{3F5D025B-8A8B-41B6-CC78-F50A9EF0D04F}"/>
          </ac:spMkLst>
        </pc:spChg>
        <pc:spChg chg="mod">
          <ac:chgData name="אלכס גורבצ'וב" userId="8459a7c7-b354-45d8-a56f-77640536e27f" providerId="ADAL" clId="{23D9F748-340F-4A03-8DC8-1E959B08E2B2}" dt="2022-06-23T12:58:21.114" v="365"/>
          <ac:spMkLst>
            <pc:docMk/>
            <pc:sldMk cId="131280851" sldId="448"/>
            <ac:spMk id="36" creationId="{B2562194-BC50-55CC-21C4-0AE6F9C3E087}"/>
          </ac:spMkLst>
        </pc:spChg>
        <pc:spChg chg="mod">
          <ac:chgData name="אלכס גורבצ'וב" userId="8459a7c7-b354-45d8-a56f-77640536e27f" providerId="ADAL" clId="{23D9F748-340F-4A03-8DC8-1E959B08E2B2}" dt="2022-06-23T12:58:21.114" v="365"/>
          <ac:spMkLst>
            <pc:docMk/>
            <pc:sldMk cId="131280851" sldId="448"/>
            <ac:spMk id="37" creationId="{F1C20DA5-8FE8-317A-349E-AF9FD9527B78}"/>
          </ac:spMkLst>
        </pc:spChg>
        <pc:spChg chg="mod">
          <ac:chgData name="אלכס גורבצ'וב" userId="8459a7c7-b354-45d8-a56f-77640536e27f" providerId="ADAL" clId="{23D9F748-340F-4A03-8DC8-1E959B08E2B2}" dt="2022-06-23T12:58:21.114" v="365"/>
          <ac:spMkLst>
            <pc:docMk/>
            <pc:sldMk cId="131280851" sldId="448"/>
            <ac:spMk id="38" creationId="{3876647E-9CC9-5997-D063-2931C386A02C}"/>
          </ac:spMkLst>
        </pc:spChg>
        <pc:spChg chg="add del mod">
          <ac:chgData name="אלכס גורבצ'וב" userId="8459a7c7-b354-45d8-a56f-77640536e27f" providerId="ADAL" clId="{23D9F748-340F-4A03-8DC8-1E959B08E2B2}" dt="2022-06-23T12:58:22.638" v="366"/>
          <ac:spMkLst>
            <pc:docMk/>
            <pc:sldMk cId="131280851" sldId="448"/>
            <ac:spMk id="39" creationId="{15677D8D-2108-0325-E0B1-BDD6CFEC788D}"/>
          </ac:spMkLst>
        </pc:spChg>
        <pc:spChg chg="mod">
          <ac:chgData name="אלכס גורבצ'וב" userId="8459a7c7-b354-45d8-a56f-77640536e27f" providerId="ADAL" clId="{23D9F748-340F-4A03-8DC8-1E959B08E2B2}" dt="2022-06-23T12:58:21.114" v="365"/>
          <ac:spMkLst>
            <pc:docMk/>
            <pc:sldMk cId="131280851" sldId="448"/>
            <ac:spMk id="41" creationId="{279ACD5E-6A45-57E5-4068-8BE998C75B53}"/>
          </ac:spMkLst>
        </pc:spChg>
        <pc:spChg chg="mod">
          <ac:chgData name="אלכס גורבצ'וב" userId="8459a7c7-b354-45d8-a56f-77640536e27f" providerId="ADAL" clId="{23D9F748-340F-4A03-8DC8-1E959B08E2B2}" dt="2022-06-23T12:58:21.114" v="365"/>
          <ac:spMkLst>
            <pc:docMk/>
            <pc:sldMk cId="131280851" sldId="448"/>
            <ac:spMk id="42" creationId="{7F8E14D8-5C68-9931-0FCB-E6FB2C54B5C5}"/>
          </ac:spMkLst>
        </pc:spChg>
        <pc:spChg chg="mod">
          <ac:chgData name="אלכס גורבצ'וב" userId="8459a7c7-b354-45d8-a56f-77640536e27f" providerId="ADAL" clId="{23D9F748-340F-4A03-8DC8-1E959B08E2B2}" dt="2022-06-23T12:58:21.114" v="365"/>
          <ac:spMkLst>
            <pc:docMk/>
            <pc:sldMk cId="131280851" sldId="448"/>
            <ac:spMk id="43" creationId="{222FC0FD-8C3E-42AE-3326-79CDA374A53D}"/>
          </ac:spMkLst>
        </pc:spChg>
        <pc:spChg chg="mod">
          <ac:chgData name="אלכס גורבצ'וב" userId="8459a7c7-b354-45d8-a56f-77640536e27f" providerId="ADAL" clId="{23D9F748-340F-4A03-8DC8-1E959B08E2B2}" dt="2022-06-23T12:58:21.114" v="365"/>
          <ac:spMkLst>
            <pc:docMk/>
            <pc:sldMk cId="131280851" sldId="448"/>
            <ac:spMk id="44" creationId="{921777E5-DF2C-CBD5-C066-959DB4F4882B}"/>
          </ac:spMkLst>
        </pc:spChg>
        <pc:spChg chg="add del mod">
          <ac:chgData name="אלכס גורבצ'וב" userId="8459a7c7-b354-45d8-a56f-77640536e27f" providerId="ADAL" clId="{23D9F748-340F-4A03-8DC8-1E959B08E2B2}" dt="2022-06-23T12:58:22.638" v="366"/>
          <ac:spMkLst>
            <pc:docMk/>
            <pc:sldMk cId="131280851" sldId="448"/>
            <ac:spMk id="45" creationId="{127925CA-65C3-EDE3-2950-5D57DE20DD6C}"/>
          </ac:spMkLst>
        </pc:spChg>
        <pc:spChg chg="mod">
          <ac:chgData name="אלכס גורבצ'וב" userId="8459a7c7-b354-45d8-a56f-77640536e27f" providerId="ADAL" clId="{23D9F748-340F-4A03-8DC8-1E959B08E2B2}" dt="2022-06-23T12:58:21.114" v="365"/>
          <ac:spMkLst>
            <pc:docMk/>
            <pc:sldMk cId="131280851" sldId="448"/>
            <ac:spMk id="47" creationId="{9A2B8E85-B321-8C58-C6C8-39EF4545EC18}"/>
          </ac:spMkLst>
        </pc:spChg>
        <pc:spChg chg="mod">
          <ac:chgData name="אלכס גורבצ'וב" userId="8459a7c7-b354-45d8-a56f-77640536e27f" providerId="ADAL" clId="{23D9F748-340F-4A03-8DC8-1E959B08E2B2}" dt="2022-06-23T12:58:21.114" v="365"/>
          <ac:spMkLst>
            <pc:docMk/>
            <pc:sldMk cId="131280851" sldId="448"/>
            <ac:spMk id="48" creationId="{5E714EC6-880D-A1C8-F445-5F3D29B0C19E}"/>
          </ac:spMkLst>
        </pc:spChg>
        <pc:spChg chg="mod">
          <ac:chgData name="אלכס גורבצ'וב" userId="8459a7c7-b354-45d8-a56f-77640536e27f" providerId="ADAL" clId="{23D9F748-340F-4A03-8DC8-1E959B08E2B2}" dt="2022-06-23T12:58:21.114" v="365"/>
          <ac:spMkLst>
            <pc:docMk/>
            <pc:sldMk cId="131280851" sldId="448"/>
            <ac:spMk id="49" creationId="{DF6BD326-F07F-6F1B-0856-698EDDE35666}"/>
          </ac:spMkLst>
        </pc:spChg>
        <pc:spChg chg="mod">
          <ac:chgData name="אלכס גורבצ'וב" userId="8459a7c7-b354-45d8-a56f-77640536e27f" providerId="ADAL" clId="{23D9F748-340F-4A03-8DC8-1E959B08E2B2}" dt="2022-06-23T12:58:21.114" v="365"/>
          <ac:spMkLst>
            <pc:docMk/>
            <pc:sldMk cId="131280851" sldId="448"/>
            <ac:spMk id="50" creationId="{71F6A846-306C-979F-265F-916CD3127595}"/>
          </ac:spMkLst>
        </pc:spChg>
        <pc:spChg chg="add del mod">
          <ac:chgData name="אלכס גורבצ'וב" userId="8459a7c7-b354-45d8-a56f-77640536e27f" providerId="ADAL" clId="{23D9F748-340F-4A03-8DC8-1E959B08E2B2}" dt="2022-06-23T12:58:22.638" v="366"/>
          <ac:spMkLst>
            <pc:docMk/>
            <pc:sldMk cId="131280851" sldId="448"/>
            <ac:spMk id="51" creationId="{8AB6365F-EF43-B6BF-A0ED-2AB008611E7D}"/>
          </ac:spMkLst>
        </pc:spChg>
        <pc:spChg chg="mod">
          <ac:chgData name="אלכס גורבצ'וב" userId="8459a7c7-b354-45d8-a56f-77640536e27f" providerId="ADAL" clId="{23D9F748-340F-4A03-8DC8-1E959B08E2B2}" dt="2022-06-23T12:58:21.114" v="365"/>
          <ac:spMkLst>
            <pc:docMk/>
            <pc:sldMk cId="131280851" sldId="448"/>
            <ac:spMk id="53" creationId="{6691FA61-C889-49D4-178E-D3AF80845118}"/>
          </ac:spMkLst>
        </pc:spChg>
        <pc:spChg chg="mod">
          <ac:chgData name="אלכס גורבצ'וב" userId="8459a7c7-b354-45d8-a56f-77640536e27f" providerId="ADAL" clId="{23D9F748-340F-4A03-8DC8-1E959B08E2B2}" dt="2022-06-23T12:58:21.114" v="365"/>
          <ac:spMkLst>
            <pc:docMk/>
            <pc:sldMk cId="131280851" sldId="448"/>
            <ac:spMk id="54" creationId="{C7F8865A-9D85-AA0A-6A75-AC717E49C36D}"/>
          </ac:spMkLst>
        </pc:spChg>
        <pc:spChg chg="mod">
          <ac:chgData name="אלכס גורבצ'וב" userId="8459a7c7-b354-45d8-a56f-77640536e27f" providerId="ADAL" clId="{23D9F748-340F-4A03-8DC8-1E959B08E2B2}" dt="2022-06-23T12:58:21.114" v="365"/>
          <ac:spMkLst>
            <pc:docMk/>
            <pc:sldMk cId="131280851" sldId="448"/>
            <ac:spMk id="55" creationId="{9CBA12CE-4020-64BB-84DA-222C3E02C536}"/>
          </ac:spMkLst>
        </pc:spChg>
        <pc:spChg chg="mod">
          <ac:chgData name="אלכס גורבצ'וב" userId="8459a7c7-b354-45d8-a56f-77640536e27f" providerId="ADAL" clId="{23D9F748-340F-4A03-8DC8-1E959B08E2B2}" dt="2022-06-23T12:58:21.114" v="365"/>
          <ac:spMkLst>
            <pc:docMk/>
            <pc:sldMk cId="131280851" sldId="448"/>
            <ac:spMk id="56" creationId="{CFFEB860-2F9F-5B66-3C21-B22BAC989033}"/>
          </ac:spMkLst>
        </pc:spChg>
        <pc:spChg chg="add del mod">
          <ac:chgData name="אלכס גורבצ'וב" userId="8459a7c7-b354-45d8-a56f-77640536e27f" providerId="ADAL" clId="{23D9F748-340F-4A03-8DC8-1E959B08E2B2}" dt="2022-06-23T12:58:22.638" v="366"/>
          <ac:spMkLst>
            <pc:docMk/>
            <pc:sldMk cId="131280851" sldId="448"/>
            <ac:spMk id="57" creationId="{392D48CB-9075-47B2-1F63-48274F9A87BD}"/>
          </ac:spMkLst>
        </pc:spChg>
        <pc:spChg chg="mod">
          <ac:chgData name="אלכס גורבצ'וב" userId="8459a7c7-b354-45d8-a56f-77640536e27f" providerId="ADAL" clId="{23D9F748-340F-4A03-8DC8-1E959B08E2B2}" dt="2022-06-23T12:58:31.008" v="370"/>
          <ac:spMkLst>
            <pc:docMk/>
            <pc:sldMk cId="131280851" sldId="448"/>
            <ac:spMk id="59" creationId="{3F938B8A-3597-53D8-6E73-7271F4B44136}"/>
          </ac:spMkLst>
        </pc:spChg>
        <pc:spChg chg="mod">
          <ac:chgData name="אלכס גורבצ'וב" userId="8459a7c7-b354-45d8-a56f-77640536e27f" providerId="ADAL" clId="{23D9F748-340F-4A03-8DC8-1E959B08E2B2}" dt="2022-06-23T12:58:31.008" v="370"/>
          <ac:spMkLst>
            <pc:docMk/>
            <pc:sldMk cId="131280851" sldId="448"/>
            <ac:spMk id="60" creationId="{83A74D91-5A93-736B-BD69-8AD6AC1E7002}"/>
          </ac:spMkLst>
        </pc:spChg>
        <pc:spChg chg="mod">
          <ac:chgData name="אלכס גורבצ'וב" userId="8459a7c7-b354-45d8-a56f-77640536e27f" providerId="ADAL" clId="{23D9F748-340F-4A03-8DC8-1E959B08E2B2}" dt="2022-06-23T12:58:31.008" v="370"/>
          <ac:spMkLst>
            <pc:docMk/>
            <pc:sldMk cId="131280851" sldId="448"/>
            <ac:spMk id="61" creationId="{24FD5917-A87D-D218-B89F-48DD4D9A2C94}"/>
          </ac:spMkLst>
        </pc:spChg>
        <pc:spChg chg="mod">
          <ac:chgData name="אלכס גורבצ'וב" userId="8459a7c7-b354-45d8-a56f-77640536e27f" providerId="ADAL" clId="{23D9F748-340F-4A03-8DC8-1E959B08E2B2}" dt="2022-06-23T12:58:31.008" v="370"/>
          <ac:spMkLst>
            <pc:docMk/>
            <pc:sldMk cId="131280851" sldId="448"/>
            <ac:spMk id="62" creationId="{C5D83537-5378-9ECE-F718-29EDD1726017}"/>
          </ac:spMkLst>
        </pc:spChg>
        <pc:spChg chg="add del mod">
          <ac:chgData name="אלכס גורבצ'וב" userId="8459a7c7-b354-45d8-a56f-77640536e27f" providerId="ADAL" clId="{23D9F748-340F-4A03-8DC8-1E959B08E2B2}" dt="2022-06-23T12:59:28.048" v="379"/>
          <ac:spMkLst>
            <pc:docMk/>
            <pc:sldMk cId="131280851" sldId="448"/>
            <ac:spMk id="63" creationId="{3950E007-22FD-CF60-40C6-A79073747FFD}"/>
          </ac:spMkLst>
        </pc:spChg>
        <pc:spChg chg="mod">
          <ac:chgData name="אלכס גורבצ'וב" userId="8459a7c7-b354-45d8-a56f-77640536e27f" providerId="ADAL" clId="{23D9F748-340F-4A03-8DC8-1E959B08E2B2}" dt="2022-06-23T12:58:31.008" v="370"/>
          <ac:spMkLst>
            <pc:docMk/>
            <pc:sldMk cId="131280851" sldId="448"/>
            <ac:spMk id="65" creationId="{9D843347-F1CF-DE0F-F6F5-066BB2D3E8C9}"/>
          </ac:spMkLst>
        </pc:spChg>
        <pc:spChg chg="mod">
          <ac:chgData name="אלכס גורבצ'וב" userId="8459a7c7-b354-45d8-a56f-77640536e27f" providerId="ADAL" clId="{23D9F748-340F-4A03-8DC8-1E959B08E2B2}" dt="2022-06-23T12:58:31.008" v="370"/>
          <ac:spMkLst>
            <pc:docMk/>
            <pc:sldMk cId="131280851" sldId="448"/>
            <ac:spMk id="66" creationId="{A2CC426E-A4EB-55AB-CA2F-9F3818790F77}"/>
          </ac:spMkLst>
        </pc:spChg>
        <pc:spChg chg="mod">
          <ac:chgData name="אלכס גורבצ'וב" userId="8459a7c7-b354-45d8-a56f-77640536e27f" providerId="ADAL" clId="{23D9F748-340F-4A03-8DC8-1E959B08E2B2}" dt="2022-06-23T12:58:31.008" v="370"/>
          <ac:spMkLst>
            <pc:docMk/>
            <pc:sldMk cId="131280851" sldId="448"/>
            <ac:spMk id="67" creationId="{88A46454-F0A4-28DC-E745-F9E49E755709}"/>
          </ac:spMkLst>
        </pc:spChg>
        <pc:spChg chg="mod">
          <ac:chgData name="אלכס גורבצ'וב" userId="8459a7c7-b354-45d8-a56f-77640536e27f" providerId="ADAL" clId="{23D9F748-340F-4A03-8DC8-1E959B08E2B2}" dt="2022-06-23T12:58:31.008" v="370"/>
          <ac:spMkLst>
            <pc:docMk/>
            <pc:sldMk cId="131280851" sldId="448"/>
            <ac:spMk id="68" creationId="{F58660F8-6CCF-76DD-814D-45A9A2F44848}"/>
          </ac:spMkLst>
        </pc:spChg>
        <pc:spChg chg="add del mod">
          <ac:chgData name="אלכס גורבצ'וב" userId="8459a7c7-b354-45d8-a56f-77640536e27f" providerId="ADAL" clId="{23D9F748-340F-4A03-8DC8-1E959B08E2B2}" dt="2022-06-23T12:59:28.048" v="379"/>
          <ac:spMkLst>
            <pc:docMk/>
            <pc:sldMk cId="131280851" sldId="448"/>
            <ac:spMk id="69" creationId="{2C673259-FBD7-CB70-3C34-0A5A0E89108A}"/>
          </ac:spMkLst>
        </pc:spChg>
        <pc:spChg chg="mod">
          <ac:chgData name="אלכס גורבצ'וב" userId="8459a7c7-b354-45d8-a56f-77640536e27f" providerId="ADAL" clId="{23D9F748-340F-4A03-8DC8-1E959B08E2B2}" dt="2022-06-23T12:58:31.008" v="370"/>
          <ac:spMkLst>
            <pc:docMk/>
            <pc:sldMk cId="131280851" sldId="448"/>
            <ac:spMk id="71" creationId="{83FD60AD-8284-477E-A021-01115D882FDE}"/>
          </ac:spMkLst>
        </pc:spChg>
        <pc:spChg chg="mod">
          <ac:chgData name="אלכס גורבצ'וב" userId="8459a7c7-b354-45d8-a56f-77640536e27f" providerId="ADAL" clId="{23D9F748-340F-4A03-8DC8-1E959B08E2B2}" dt="2022-06-23T12:58:31.008" v="370"/>
          <ac:spMkLst>
            <pc:docMk/>
            <pc:sldMk cId="131280851" sldId="448"/>
            <ac:spMk id="72" creationId="{C8A0BD44-5F2F-9335-9560-73491A543586}"/>
          </ac:spMkLst>
        </pc:spChg>
        <pc:spChg chg="mod">
          <ac:chgData name="אלכס גורבצ'וב" userId="8459a7c7-b354-45d8-a56f-77640536e27f" providerId="ADAL" clId="{23D9F748-340F-4A03-8DC8-1E959B08E2B2}" dt="2022-06-23T12:58:31.008" v="370"/>
          <ac:spMkLst>
            <pc:docMk/>
            <pc:sldMk cId="131280851" sldId="448"/>
            <ac:spMk id="73" creationId="{32ADE373-4286-8CF8-0F73-808FE4410AD4}"/>
          </ac:spMkLst>
        </pc:spChg>
        <pc:spChg chg="mod">
          <ac:chgData name="אלכס גורבצ'וב" userId="8459a7c7-b354-45d8-a56f-77640536e27f" providerId="ADAL" clId="{23D9F748-340F-4A03-8DC8-1E959B08E2B2}" dt="2022-06-23T12:58:31.008" v="370"/>
          <ac:spMkLst>
            <pc:docMk/>
            <pc:sldMk cId="131280851" sldId="448"/>
            <ac:spMk id="74" creationId="{7CCB7844-0005-D01E-3C4A-8070E1B9FBB8}"/>
          </ac:spMkLst>
        </pc:spChg>
        <pc:spChg chg="add del mod">
          <ac:chgData name="אלכס גורבצ'וב" userId="8459a7c7-b354-45d8-a56f-77640536e27f" providerId="ADAL" clId="{23D9F748-340F-4A03-8DC8-1E959B08E2B2}" dt="2022-06-23T12:59:28.048" v="379"/>
          <ac:spMkLst>
            <pc:docMk/>
            <pc:sldMk cId="131280851" sldId="448"/>
            <ac:spMk id="75" creationId="{218AA990-58BF-4D1B-C5E7-EB4654B20264}"/>
          </ac:spMkLst>
        </pc:spChg>
        <pc:spChg chg="mod">
          <ac:chgData name="אלכס גורבצ'וב" userId="8459a7c7-b354-45d8-a56f-77640536e27f" providerId="ADAL" clId="{23D9F748-340F-4A03-8DC8-1E959B08E2B2}" dt="2022-06-23T12:58:31.008" v="370"/>
          <ac:spMkLst>
            <pc:docMk/>
            <pc:sldMk cId="131280851" sldId="448"/>
            <ac:spMk id="77" creationId="{7F55B28D-6297-1BC2-8F07-5F2B81344742}"/>
          </ac:spMkLst>
        </pc:spChg>
        <pc:spChg chg="mod">
          <ac:chgData name="אלכס גורבצ'וב" userId="8459a7c7-b354-45d8-a56f-77640536e27f" providerId="ADAL" clId="{23D9F748-340F-4A03-8DC8-1E959B08E2B2}" dt="2022-06-23T12:58:31.008" v="370"/>
          <ac:spMkLst>
            <pc:docMk/>
            <pc:sldMk cId="131280851" sldId="448"/>
            <ac:spMk id="78" creationId="{BE72928E-1442-00C3-D99F-6537B3F645A2}"/>
          </ac:spMkLst>
        </pc:spChg>
        <pc:spChg chg="mod">
          <ac:chgData name="אלכס גורבצ'וב" userId="8459a7c7-b354-45d8-a56f-77640536e27f" providerId="ADAL" clId="{23D9F748-340F-4A03-8DC8-1E959B08E2B2}" dt="2022-06-23T12:58:31.008" v="370"/>
          <ac:spMkLst>
            <pc:docMk/>
            <pc:sldMk cId="131280851" sldId="448"/>
            <ac:spMk id="79" creationId="{642BCE05-4519-5EF2-B191-76B95B1A1AB4}"/>
          </ac:spMkLst>
        </pc:spChg>
        <pc:spChg chg="mod">
          <ac:chgData name="אלכס גורבצ'וב" userId="8459a7c7-b354-45d8-a56f-77640536e27f" providerId="ADAL" clId="{23D9F748-340F-4A03-8DC8-1E959B08E2B2}" dt="2022-06-23T12:58:31.008" v="370"/>
          <ac:spMkLst>
            <pc:docMk/>
            <pc:sldMk cId="131280851" sldId="448"/>
            <ac:spMk id="80" creationId="{AACBFA0C-BE58-F96C-130E-94303D212861}"/>
          </ac:spMkLst>
        </pc:spChg>
        <pc:spChg chg="add del mod">
          <ac:chgData name="אלכס גורבצ'וב" userId="8459a7c7-b354-45d8-a56f-77640536e27f" providerId="ADAL" clId="{23D9F748-340F-4A03-8DC8-1E959B08E2B2}" dt="2022-06-23T12:59:28.048" v="379"/>
          <ac:spMkLst>
            <pc:docMk/>
            <pc:sldMk cId="131280851" sldId="448"/>
            <ac:spMk id="81" creationId="{04943F32-2259-D396-0624-6C8EBA911253}"/>
          </ac:spMkLst>
        </pc:spChg>
        <pc:spChg chg="mod">
          <ac:chgData name="אלכס גורבצ'וב" userId="8459a7c7-b354-45d8-a56f-77640536e27f" providerId="ADAL" clId="{23D9F748-340F-4A03-8DC8-1E959B08E2B2}" dt="2022-06-23T12:58:31.008" v="370"/>
          <ac:spMkLst>
            <pc:docMk/>
            <pc:sldMk cId="131280851" sldId="448"/>
            <ac:spMk id="83" creationId="{8C8FC332-E0DF-1403-BC82-A5BC41C074F1}"/>
          </ac:spMkLst>
        </pc:spChg>
        <pc:spChg chg="mod">
          <ac:chgData name="אלכס גורבצ'וב" userId="8459a7c7-b354-45d8-a56f-77640536e27f" providerId="ADAL" clId="{23D9F748-340F-4A03-8DC8-1E959B08E2B2}" dt="2022-06-23T12:58:31.008" v="370"/>
          <ac:spMkLst>
            <pc:docMk/>
            <pc:sldMk cId="131280851" sldId="448"/>
            <ac:spMk id="84" creationId="{F3742FE3-0901-2100-66FE-51CAD5C27288}"/>
          </ac:spMkLst>
        </pc:spChg>
        <pc:spChg chg="mod">
          <ac:chgData name="אלכס גורבצ'וב" userId="8459a7c7-b354-45d8-a56f-77640536e27f" providerId="ADAL" clId="{23D9F748-340F-4A03-8DC8-1E959B08E2B2}" dt="2022-06-23T12:58:31.008" v="370"/>
          <ac:spMkLst>
            <pc:docMk/>
            <pc:sldMk cId="131280851" sldId="448"/>
            <ac:spMk id="85" creationId="{1A16B0CB-7C02-670C-DE6F-B60DC4E8F6C8}"/>
          </ac:spMkLst>
        </pc:spChg>
        <pc:spChg chg="mod">
          <ac:chgData name="אלכס גורבצ'וב" userId="8459a7c7-b354-45d8-a56f-77640536e27f" providerId="ADAL" clId="{23D9F748-340F-4A03-8DC8-1E959B08E2B2}" dt="2022-06-23T12:58:31.008" v="370"/>
          <ac:spMkLst>
            <pc:docMk/>
            <pc:sldMk cId="131280851" sldId="448"/>
            <ac:spMk id="86" creationId="{0E12201C-0FDF-C6DC-49F7-9DE068FE8669}"/>
          </ac:spMkLst>
        </pc:spChg>
        <pc:spChg chg="add del mod">
          <ac:chgData name="אלכס גורבצ'וב" userId="8459a7c7-b354-45d8-a56f-77640536e27f" providerId="ADAL" clId="{23D9F748-340F-4A03-8DC8-1E959B08E2B2}" dt="2022-06-23T12:59:28.048" v="379"/>
          <ac:spMkLst>
            <pc:docMk/>
            <pc:sldMk cId="131280851" sldId="448"/>
            <ac:spMk id="87" creationId="{E8B0738A-940B-5898-E333-B332FC0A2EB3}"/>
          </ac:spMkLst>
        </pc:spChg>
        <pc:spChg chg="mod">
          <ac:chgData name="אלכס גורבצ'וב" userId="8459a7c7-b354-45d8-a56f-77640536e27f" providerId="ADAL" clId="{23D9F748-340F-4A03-8DC8-1E959B08E2B2}" dt="2022-06-23T12:58:31.008" v="370"/>
          <ac:spMkLst>
            <pc:docMk/>
            <pc:sldMk cId="131280851" sldId="448"/>
            <ac:spMk id="89" creationId="{0DA2B7DD-4F4D-2260-8269-4EE532992480}"/>
          </ac:spMkLst>
        </pc:spChg>
        <pc:spChg chg="mod">
          <ac:chgData name="אלכס גורבצ'וב" userId="8459a7c7-b354-45d8-a56f-77640536e27f" providerId="ADAL" clId="{23D9F748-340F-4A03-8DC8-1E959B08E2B2}" dt="2022-06-23T12:58:31.008" v="370"/>
          <ac:spMkLst>
            <pc:docMk/>
            <pc:sldMk cId="131280851" sldId="448"/>
            <ac:spMk id="90" creationId="{FAA141A4-29EB-A111-77BA-9F9810554396}"/>
          </ac:spMkLst>
        </pc:spChg>
        <pc:spChg chg="mod">
          <ac:chgData name="אלכס גורבצ'וב" userId="8459a7c7-b354-45d8-a56f-77640536e27f" providerId="ADAL" clId="{23D9F748-340F-4A03-8DC8-1E959B08E2B2}" dt="2022-06-23T12:58:31.008" v="370"/>
          <ac:spMkLst>
            <pc:docMk/>
            <pc:sldMk cId="131280851" sldId="448"/>
            <ac:spMk id="91" creationId="{3A910083-BFA8-B8D1-4568-F83BFAD8823F}"/>
          </ac:spMkLst>
        </pc:spChg>
        <pc:spChg chg="mod">
          <ac:chgData name="אלכס גורבצ'וב" userId="8459a7c7-b354-45d8-a56f-77640536e27f" providerId="ADAL" clId="{23D9F748-340F-4A03-8DC8-1E959B08E2B2}" dt="2022-06-23T12:58:31.008" v="370"/>
          <ac:spMkLst>
            <pc:docMk/>
            <pc:sldMk cId="131280851" sldId="448"/>
            <ac:spMk id="92" creationId="{9B209D64-E667-4DD6-94BD-377E51CA0C7F}"/>
          </ac:spMkLst>
        </pc:spChg>
        <pc:spChg chg="add del mod">
          <ac:chgData name="אלכס גורבצ'וב" userId="8459a7c7-b354-45d8-a56f-77640536e27f" providerId="ADAL" clId="{23D9F748-340F-4A03-8DC8-1E959B08E2B2}" dt="2022-06-23T12:59:28.048" v="379"/>
          <ac:spMkLst>
            <pc:docMk/>
            <pc:sldMk cId="131280851" sldId="448"/>
            <ac:spMk id="93" creationId="{3D3FCDE7-8AAA-BDFD-E496-A821818BBF72}"/>
          </ac:spMkLst>
        </pc:spChg>
        <pc:spChg chg="mod">
          <ac:chgData name="אלכס גורבצ'וב" userId="8459a7c7-b354-45d8-a56f-77640536e27f" providerId="ADAL" clId="{23D9F748-340F-4A03-8DC8-1E959B08E2B2}" dt="2022-06-23T12:58:31.008" v="370"/>
          <ac:spMkLst>
            <pc:docMk/>
            <pc:sldMk cId="131280851" sldId="448"/>
            <ac:spMk id="95" creationId="{4DE0A8F0-1583-D166-A536-938346872E23}"/>
          </ac:spMkLst>
        </pc:spChg>
        <pc:spChg chg="mod">
          <ac:chgData name="אלכס גורבצ'וב" userId="8459a7c7-b354-45d8-a56f-77640536e27f" providerId="ADAL" clId="{23D9F748-340F-4A03-8DC8-1E959B08E2B2}" dt="2022-06-23T12:58:31.008" v="370"/>
          <ac:spMkLst>
            <pc:docMk/>
            <pc:sldMk cId="131280851" sldId="448"/>
            <ac:spMk id="96" creationId="{8805F7E2-07C6-6C04-51FD-59AD9EE9441B}"/>
          </ac:spMkLst>
        </pc:spChg>
        <pc:spChg chg="mod">
          <ac:chgData name="אלכס גורבצ'וב" userId="8459a7c7-b354-45d8-a56f-77640536e27f" providerId="ADAL" clId="{23D9F748-340F-4A03-8DC8-1E959B08E2B2}" dt="2022-06-23T12:58:31.008" v="370"/>
          <ac:spMkLst>
            <pc:docMk/>
            <pc:sldMk cId="131280851" sldId="448"/>
            <ac:spMk id="97" creationId="{A827B532-F456-DF43-1C65-8EEFAB37A314}"/>
          </ac:spMkLst>
        </pc:spChg>
        <pc:spChg chg="mod">
          <ac:chgData name="אלכס גורבצ'וב" userId="8459a7c7-b354-45d8-a56f-77640536e27f" providerId="ADAL" clId="{23D9F748-340F-4A03-8DC8-1E959B08E2B2}" dt="2022-06-23T12:58:31.008" v="370"/>
          <ac:spMkLst>
            <pc:docMk/>
            <pc:sldMk cId="131280851" sldId="448"/>
            <ac:spMk id="98" creationId="{A180FE44-FC76-ED54-ED48-A29282430916}"/>
          </ac:spMkLst>
        </pc:spChg>
        <pc:spChg chg="add del mod">
          <ac:chgData name="אלכס גורבצ'וב" userId="8459a7c7-b354-45d8-a56f-77640536e27f" providerId="ADAL" clId="{23D9F748-340F-4A03-8DC8-1E959B08E2B2}" dt="2022-06-23T12:59:28.048" v="379"/>
          <ac:spMkLst>
            <pc:docMk/>
            <pc:sldMk cId="131280851" sldId="448"/>
            <ac:spMk id="99" creationId="{5C8269E4-6E94-1974-516E-5FEA8AD3158F}"/>
          </ac:spMkLst>
        </pc:spChg>
        <pc:spChg chg="mod">
          <ac:chgData name="אלכס גורבצ'וב" userId="8459a7c7-b354-45d8-a56f-77640536e27f" providerId="ADAL" clId="{23D9F748-340F-4A03-8DC8-1E959B08E2B2}" dt="2022-06-23T12:58:31.008" v="370"/>
          <ac:spMkLst>
            <pc:docMk/>
            <pc:sldMk cId="131280851" sldId="448"/>
            <ac:spMk id="101" creationId="{2636FCE4-8167-323A-6D0E-089BA5DE961C}"/>
          </ac:spMkLst>
        </pc:spChg>
        <pc:spChg chg="mod">
          <ac:chgData name="אלכס גורבצ'וב" userId="8459a7c7-b354-45d8-a56f-77640536e27f" providerId="ADAL" clId="{23D9F748-340F-4A03-8DC8-1E959B08E2B2}" dt="2022-06-23T12:58:31.008" v="370"/>
          <ac:spMkLst>
            <pc:docMk/>
            <pc:sldMk cId="131280851" sldId="448"/>
            <ac:spMk id="102" creationId="{A44ED4A3-A98E-07AA-3D1C-CD41B07F526E}"/>
          </ac:spMkLst>
        </pc:spChg>
        <pc:spChg chg="mod">
          <ac:chgData name="אלכס גורבצ'וב" userId="8459a7c7-b354-45d8-a56f-77640536e27f" providerId="ADAL" clId="{23D9F748-340F-4A03-8DC8-1E959B08E2B2}" dt="2022-06-23T12:58:31.008" v="370"/>
          <ac:spMkLst>
            <pc:docMk/>
            <pc:sldMk cId="131280851" sldId="448"/>
            <ac:spMk id="103" creationId="{3E6ECD6C-D966-9C25-4A0A-EE4B9F5E53D8}"/>
          </ac:spMkLst>
        </pc:spChg>
        <pc:spChg chg="mod">
          <ac:chgData name="אלכס גורבצ'וב" userId="8459a7c7-b354-45d8-a56f-77640536e27f" providerId="ADAL" clId="{23D9F748-340F-4A03-8DC8-1E959B08E2B2}" dt="2022-06-23T12:58:31.008" v="370"/>
          <ac:spMkLst>
            <pc:docMk/>
            <pc:sldMk cId="131280851" sldId="448"/>
            <ac:spMk id="104" creationId="{F582AAD8-CD60-5570-EF86-F9B6946A9E9B}"/>
          </ac:spMkLst>
        </pc:spChg>
        <pc:spChg chg="add del mod">
          <ac:chgData name="אלכס גורבצ'וב" userId="8459a7c7-b354-45d8-a56f-77640536e27f" providerId="ADAL" clId="{23D9F748-340F-4A03-8DC8-1E959B08E2B2}" dt="2022-06-23T12:59:28.048" v="379"/>
          <ac:spMkLst>
            <pc:docMk/>
            <pc:sldMk cId="131280851" sldId="448"/>
            <ac:spMk id="105" creationId="{36170949-0462-F8F2-28CA-CC2BF560CF4C}"/>
          </ac:spMkLst>
        </pc:spChg>
        <pc:grpChg chg="add del mod">
          <ac:chgData name="אלכס גורבצ'וב" userId="8459a7c7-b354-45d8-a56f-77640536e27f" providerId="ADAL" clId="{23D9F748-340F-4A03-8DC8-1E959B08E2B2}" dt="2022-06-23T12:58:22.638" v="366"/>
          <ac:grpSpMkLst>
            <pc:docMk/>
            <pc:sldMk cId="131280851" sldId="448"/>
            <ac:grpSpMk id="7" creationId="{AA2BECE3-F7AA-1281-7E72-6A4105C3082E}"/>
          </ac:grpSpMkLst>
        </pc:grpChg>
        <pc:grpChg chg="add del mod">
          <ac:chgData name="אלכס גורבצ'וב" userId="8459a7c7-b354-45d8-a56f-77640536e27f" providerId="ADAL" clId="{23D9F748-340F-4A03-8DC8-1E959B08E2B2}" dt="2022-06-23T12:58:22.638" v="366"/>
          <ac:grpSpMkLst>
            <pc:docMk/>
            <pc:sldMk cId="131280851" sldId="448"/>
            <ac:grpSpMk id="15" creationId="{F1F9B37F-090E-19C5-E39C-4F1B41890BC9}"/>
          </ac:grpSpMkLst>
        </pc:grpChg>
        <pc:grpChg chg="add del mod">
          <ac:chgData name="אלכס גורבצ'וב" userId="8459a7c7-b354-45d8-a56f-77640536e27f" providerId="ADAL" clId="{23D9F748-340F-4A03-8DC8-1E959B08E2B2}" dt="2022-06-23T12:58:22.638" v="366"/>
          <ac:grpSpMkLst>
            <pc:docMk/>
            <pc:sldMk cId="131280851" sldId="448"/>
            <ac:grpSpMk id="22" creationId="{3B6C05E5-4291-07F1-B83A-947EEFAE3358}"/>
          </ac:grpSpMkLst>
        </pc:grpChg>
        <pc:grpChg chg="add del mod">
          <ac:chgData name="אלכס גורבצ'וב" userId="8459a7c7-b354-45d8-a56f-77640536e27f" providerId="ADAL" clId="{23D9F748-340F-4A03-8DC8-1E959B08E2B2}" dt="2022-06-23T12:58:22.638" v="366"/>
          <ac:grpSpMkLst>
            <pc:docMk/>
            <pc:sldMk cId="131280851" sldId="448"/>
            <ac:grpSpMk id="28" creationId="{8CD9C844-2DD8-C934-B6AA-F7ECC1666FAF}"/>
          </ac:grpSpMkLst>
        </pc:grpChg>
        <pc:grpChg chg="add del mod">
          <ac:chgData name="אלכס גורבצ'וב" userId="8459a7c7-b354-45d8-a56f-77640536e27f" providerId="ADAL" clId="{23D9F748-340F-4A03-8DC8-1E959B08E2B2}" dt="2022-06-23T12:58:22.638" v="366"/>
          <ac:grpSpMkLst>
            <pc:docMk/>
            <pc:sldMk cId="131280851" sldId="448"/>
            <ac:grpSpMk id="34" creationId="{77B722BB-EA93-0A9F-3AFC-D1C97B745AA7}"/>
          </ac:grpSpMkLst>
        </pc:grpChg>
        <pc:grpChg chg="add del mod">
          <ac:chgData name="אלכס גורבצ'וב" userId="8459a7c7-b354-45d8-a56f-77640536e27f" providerId="ADAL" clId="{23D9F748-340F-4A03-8DC8-1E959B08E2B2}" dt="2022-06-23T12:58:22.638" v="366"/>
          <ac:grpSpMkLst>
            <pc:docMk/>
            <pc:sldMk cId="131280851" sldId="448"/>
            <ac:grpSpMk id="40" creationId="{8F3115FD-14A3-1ECC-D37E-85C2DD01B29E}"/>
          </ac:grpSpMkLst>
        </pc:grpChg>
        <pc:grpChg chg="add del mod">
          <ac:chgData name="אלכס גורבצ'וב" userId="8459a7c7-b354-45d8-a56f-77640536e27f" providerId="ADAL" clId="{23D9F748-340F-4A03-8DC8-1E959B08E2B2}" dt="2022-06-23T12:58:22.638" v="366"/>
          <ac:grpSpMkLst>
            <pc:docMk/>
            <pc:sldMk cId="131280851" sldId="448"/>
            <ac:grpSpMk id="46" creationId="{8BD5DAA6-BE14-9BD0-D6A5-8B2FF18A6798}"/>
          </ac:grpSpMkLst>
        </pc:grpChg>
        <pc:grpChg chg="add del mod">
          <ac:chgData name="אלכס גורבצ'וב" userId="8459a7c7-b354-45d8-a56f-77640536e27f" providerId="ADAL" clId="{23D9F748-340F-4A03-8DC8-1E959B08E2B2}" dt="2022-06-23T12:58:22.638" v="366"/>
          <ac:grpSpMkLst>
            <pc:docMk/>
            <pc:sldMk cId="131280851" sldId="448"/>
            <ac:grpSpMk id="52" creationId="{0C8B4368-28EF-3425-01BF-C6217CA8F92A}"/>
          </ac:grpSpMkLst>
        </pc:grpChg>
        <pc:grpChg chg="add del mod">
          <ac:chgData name="אלכס גורבצ'וב" userId="8459a7c7-b354-45d8-a56f-77640536e27f" providerId="ADAL" clId="{23D9F748-340F-4A03-8DC8-1E959B08E2B2}" dt="2022-06-23T12:59:28.048" v="379"/>
          <ac:grpSpMkLst>
            <pc:docMk/>
            <pc:sldMk cId="131280851" sldId="448"/>
            <ac:grpSpMk id="58" creationId="{ED8F1F18-D344-6F6E-DD84-E2F2AE77FF9C}"/>
          </ac:grpSpMkLst>
        </pc:grpChg>
        <pc:grpChg chg="add del mod">
          <ac:chgData name="אלכס גורבצ'וב" userId="8459a7c7-b354-45d8-a56f-77640536e27f" providerId="ADAL" clId="{23D9F748-340F-4A03-8DC8-1E959B08E2B2}" dt="2022-06-23T12:59:28.048" v="379"/>
          <ac:grpSpMkLst>
            <pc:docMk/>
            <pc:sldMk cId="131280851" sldId="448"/>
            <ac:grpSpMk id="64" creationId="{3C0FFCD4-D6BA-FD20-6654-50F421270E3B}"/>
          </ac:grpSpMkLst>
        </pc:grpChg>
        <pc:grpChg chg="add del mod">
          <ac:chgData name="אלכס גורבצ'וב" userId="8459a7c7-b354-45d8-a56f-77640536e27f" providerId="ADAL" clId="{23D9F748-340F-4A03-8DC8-1E959B08E2B2}" dt="2022-06-23T12:59:28.048" v="379"/>
          <ac:grpSpMkLst>
            <pc:docMk/>
            <pc:sldMk cId="131280851" sldId="448"/>
            <ac:grpSpMk id="70" creationId="{1F83CF8F-20F9-2B04-6317-74882A549295}"/>
          </ac:grpSpMkLst>
        </pc:grpChg>
        <pc:grpChg chg="add del mod">
          <ac:chgData name="אלכס גורבצ'וב" userId="8459a7c7-b354-45d8-a56f-77640536e27f" providerId="ADAL" clId="{23D9F748-340F-4A03-8DC8-1E959B08E2B2}" dt="2022-06-23T12:59:28.048" v="379"/>
          <ac:grpSpMkLst>
            <pc:docMk/>
            <pc:sldMk cId="131280851" sldId="448"/>
            <ac:grpSpMk id="76" creationId="{24940C06-CE1C-42E2-424D-FC0D9BA60EA4}"/>
          </ac:grpSpMkLst>
        </pc:grpChg>
        <pc:grpChg chg="add del mod">
          <ac:chgData name="אלכס גורבצ'וב" userId="8459a7c7-b354-45d8-a56f-77640536e27f" providerId="ADAL" clId="{23D9F748-340F-4A03-8DC8-1E959B08E2B2}" dt="2022-06-23T12:59:28.048" v="379"/>
          <ac:grpSpMkLst>
            <pc:docMk/>
            <pc:sldMk cId="131280851" sldId="448"/>
            <ac:grpSpMk id="82" creationId="{5ADFB73C-E643-44E1-6FED-C8F844C1C42D}"/>
          </ac:grpSpMkLst>
        </pc:grpChg>
        <pc:grpChg chg="add del mod">
          <ac:chgData name="אלכס גורבצ'וב" userId="8459a7c7-b354-45d8-a56f-77640536e27f" providerId="ADAL" clId="{23D9F748-340F-4A03-8DC8-1E959B08E2B2}" dt="2022-06-23T12:59:28.048" v="379"/>
          <ac:grpSpMkLst>
            <pc:docMk/>
            <pc:sldMk cId="131280851" sldId="448"/>
            <ac:grpSpMk id="88" creationId="{B5061932-7A87-B5B2-3E9C-AE458C66F56A}"/>
          </ac:grpSpMkLst>
        </pc:grpChg>
        <pc:grpChg chg="add del mod">
          <ac:chgData name="אלכס גורבצ'וב" userId="8459a7c7-b354-45d8-a56f-77640536e27f" providerId="ADAL" clId="{23D9F748-340F-4A03-8DC8-1E959B08E2B2}" dt="2022-06-23T12:59:28.048" v="379"/>
          <ac:grpSpMkLst>
            <pc:docMk/>
            <pc:sldMk cId="131280851" sldId="448"/>
            <ac:grpSpMk id="94" creationId="{56D978A2-93FB-2EC7-C20F-C12EE805EFE6}"/>
          </ac:grpSpMkLst>
        </pc:grpChg>
        <pc:grpChg chg="add del mod">
          <ac:chgData name="אלכס גורבצ'וב" userId="8459a7c7-b354-45d8-a56f-77640536e27f" providerId="ADAL" clId="{23D9F748-340F-4A03-8DC8-1E959B08E2B2}" dt="2022-06-23T12:59:28.048" v="379"/>
          <ac:grpSpMkLst>
            <pc:docMk/>
            <pc:sldMk cId="131280851" sldId="448"/>
            <ac:grpSpMk id="100" creationId="{385C0E84-3B96-C513-6D44-BBA7F2EF33E6}"/>
          </ac:grpSpMkLst>
        </pc:grpChg>
        <pc:picChg chg="add del mod">
          <ac:chgData name="אלכס גורבצ'וב" userId="8459a7c7-b354-45d8-a56f-77640536e27f" providerId="ADAL" clId="{23D9F748-340F-4A03-8DC8-1E959B08E2B2}" dt="2022-06-23T13:02:53.495" v="430" actId="1076"/>
          <ac:picMkLst>
            <pc:docMk/>
            <pc:sldMk cId="131280851" sldId="448"/>
            <ac:picMk id="2050" creationId="{D3CED5DD-5929-885D-B077-4275F69B6F28}"/>
          </ac:picMkLst>
        </pc:picChg>
      </pc:sldChg>
      <pc:sldChg chg="addSp delSp modSp add mod">
        <pc:chgData name="אלכס גורבצ'וב" userId="8459a7c7-b354-45d8-a56f-77640536e27f" providerId="ADAL" clId="{23D9F748-340F-4A03-8DC8-1E959B08E2B2}" dt="2022-06-23T13:18:00.510" v="680" actId="403"/>
        <pc:sldMkLst>
          <pc:docMk/>
          <pc:sldMk cId="1989731429" sldId="449"/>
        </pc:sldMkLst>
        <pc:spChg chg="mod">
          <ac:chgData name="אלכס גורבצ'וב" userId="8459a7c7-b354-45d8-a56f-77640536e27f" providerId="ADAL" clId="{23D9F748-340F-4A03-8DC8-1E959B08E2B2}" dt="2022-06-23T13:06:00.593" v="456"/>
          <ac:spMkLst>
            <pc:docMk/>
            <pc:sldMk cId="1989731429" sldId="449"/>
            <ac:spMk id="8" creationId="{F6C236BD-98CE-8E64-8E1C-E31D50F9BB08}"/>
          </ac:spMkLst>
        </pc:spChg>
        <pc:spChg chg="mod">
          <ac:chgData name="אלכס גורבצ'וב" userId="8459a7c7-b354-45d8-a56f-77640536e27f" providerId="ADAL" clId="{23D9F748-340F-4A03-8DC8-1E959B08E2B2}" dt="2022-06-23T13:05:22.611" v="451" actId="404"/>
          <ac:spMkLst>
            <pc:docMk/>
            <pc:sldMk cId="1989731429" sldId="449"/>
            <ac:spMk id="9" creationId="{0AD16726-3C21-C04F-83A6-F10CC5F0A22E}"/>
          </ac:spMkLst>
        </pc:spChg>
        <pc:spChg chg="mod">
          <ac:chgData name="אלכס גורבצ'וב" userId="8459a7c7-b354-45d8-a56f-77640536e27f" providerId="ADAL" clId="{23D9F748-340F-4A03-8DC8-1E959B08E2B2}" dt="2022-06-23T13:06:00.593" v="456"/>
          <ac:spMkLst>
            <pc:docMk/>
            <pc:sldMk cId="1989731429" sldId="449"/>
            <ac:spMk id="10" creationId="{53365704-E175-A62E-1523-81EFF8649380}"/>
          </ac:spMkLst>
        </pc:spChg>
        <pc:spChg chg="mod">
          <ac:chgData name="אלכס גורבצ'וב" userId="8459a7c7-b354-45d8-a56f-77640536e27f" providerId="ADAL" clId="{23D9F748-340F-4A03-8DC8-1E959B08E2B2}" dt="2022-06-23T13:06:00.593" v="456"/>
          <ac:spMkLst>
            <pc:docMk/>
            <pc:sldMk cId="1989731429" sldId="449"/>
            <ac:spMk id="12" creationId="{DAC214F5-8BFA-30B3-7E48-67EF974527A5}"/>
          </ac:spMkLst>
        </pc:spChg>
        <pc:spChg chg="mod">
          <ac:chgData name="אלכס גורבצ'וב" userId="8459a7c7-b354-45d8-a56f-77640536e27f" providerId="ADAL" clId="{23D9F748-340F-4A03-8DC8-1E959B08E2B2}" dt="2022-06-23T13:11:36.031" v="509" actId="1076"/>
          <ac:spMkLst>
            <pc:docMk/>
            <pc:sldMk cId="1989731429" sldId="449"/>
            <ac:spMk id="13" creationId="{78C8F688-76BF-99A0-E21D-085EDD2A0D5A}"/>
          </ac:spMkLst>
        </pc:spChg>
        <pc:spChg chg="mod">
          <ac:chgData name="אלכס גורבצ'וב" userId="8459a7c7-b354-45d8-a56f-77640536e27f" providerId="ADAL" clId="{23D9F748-340F-4A03-8DC8-1E959B08E2B2}" dt="2022-06-23T13:06:00.593" v="456"/>
          <ac:spMkLst>
            <pc:docMk/>
            <pc:sldMk cId="1989731429" sldId="449"/>
            <ac:spMk id="14" creationId="{FF1F4536-36F3-2EB0-D7F8-AFD54C540B13}"/>
          </ac:spMkLst>
        </pc:spChg>
        <pc:spChg chg="mod">
          <ac:chgData name="אלכס גורבצ'וב" userId="8459a7c7-b354-45d8-a56f-77640536e27f" providerId="ADAL" clId="{23D9F748-340F-4A03-8DC8-1E959B08E2B2}" dt="2022-06-23T13:06:00.593" v="456"/>
          <ac:spMkLst>
            <pc:docMk/>
            <pc:sldMk cId="1989731429" sldId="449"/>
            <ac:spMk id="15" creationId="{A3E24290-7F65-5423-6D7E-5EED1D1756C3}"/>
          </ac:spMkLst>
        </pc:spChg>
        <pc:spChg chg="mod">
          <ac:chgData name="אלכס גורבצ'וב" userId="8459a7c7-b354-45d8-a56f-77640536e27f" providerId="ADAL" clId="{23D9F748-340F-4A03-8DC8-1E959B08E2B2}" dt="2022-06-23T13:06:00.593" v="456"/>
          <ac:spMkLst>
            <pc:docMk/>
            <pc:sldMk cId="1989731429" sldId="449"/>
            <ac:spMk id="16" creationId="{49811874-A1A7-EA4D-3DFC-6E8D924E0E4B}"/>
          </ac:spMkLst>
        </pc:spChg>
        <pc:spChg chg="mod">
          <ac:chgData name="אלכס גורבצ'וב" userId="8459a7c7-b354-45d8-a56f-77640536e27f" providerId="ADAL" clId="{23D9F748-340F-4A03-8DC8-1E959B08E2B2}" dt="2022-06-23T13:06:00.593" v="456"/>
          <ac:spMkLst>
            <pc:docMk/>
            <pc:sldMk cId="1989731429" sldId="449"/>
            <ac:spMk id="18" creationId="{2C77EE83-9C60-8D65-6E8F-14FCD3EC8F73}"/>
          </ac:spMkLst>
        </pc:spChg>
        <pc:spChg chg="add del">
          <ac:chgData name="אלכס גורבצ'וב" userId="8459a7c7-b354-45d8-a56f-77640536e27f" providerId="ADAL" clId="{23D9F748-340F-4A03-8DC8-1E959B08E2B2}" dt="2022-06-23T13:06:36.120" v="467" actId="22"/>
          <ac:spMkLst>
            <pc:docMk/>
            <pc:sldMk cId="1989731429" sldId="449"/>
            <ac:spMk id="19" creationId="{38590311-A862-BA4B-E067-FBE95D606CFC}"/>
          </ac:spMkLst>
        </pc:spChg>
        <pc:spChg chg="add del">
          <ac:chgData name="אלכס גורבצ'וב" userId="8459a7c7-b354-45d8-a56f-77640536e27f" providerId="ADAL" clId="{23D9F748-340F-4A03-8DC8-1E959B08E2B2}" dt="2022-06-23T13:07:03.174" v="471" actId="478"/>
          <ac:spMkLst>
            <pc:docMk/>
            <pc:sldMk cId="1989731429" sldId="449"/>
            <ac:spMk id="20" creationId="{DA586153-566E-FC18-4A25-7B5F1E1B1E58}"/>
          </ac:spMkLst>
        </pc:spChg>
        <pc:spChg chg="add del mod">
          <ac:chgData name="אלכס גורבצ'וב" userId="8459a7c7-b354-45d8-a56f-77640536e27f" providerId="ADAL" clId="{23D9F748-340F-4A03-8DC8-1E959B08E2B2}" dt="2022-06-23T13:08:11.757" v="482" actId="478"/>
          <ac:spMkLst>
            <pc:docMk/>
            <pc:sldMk cId="1989731429" sldId="449"/>
            <ac:spMk id="21" creationId="{43380B58-5E4E-0613-750F-173582E0833D}"/>
          </ac:spMkLst>
        </pc:spChg>
        <pc:spChg chg="mod">
          <ac:chgData name="אלכס גורבצ'וב" userId="8459a7c7-b354-45d8-a56f-77640536e27f" providerId="ADAL" clId="{23D9F748-340F-4A03-8DC8-1E959B08E2B2}" dt="2022-06-23T13:07:16.857" v="472"/>
          <ac:spMkLst>
            <pc:docMk/>
            <pc:sldMk cId="1989731429" sldId="449"/>
            <ac:spMk id="23" creationId="{98F7C0E9-8E93-D8EE-8283-70E4BC2EE880}"/>
          </ac:spMkLst>
        </pc:spChg>
        <pc:spChg chg="mod">
          <ac:chgData name="אלכס גורבצ'וב" userId="8459a7c7-b354-45d8-a56f-77640536e27f" providerId="ADAL" clId="{23D9F748-340F-4A03-8DC8-1E959B08E2B2}" dt="2022-06-23T13:07:16.857" v="472"/>
          <ac:spMkLst>
            <pc:docMk/>
            <pc:sldMk cId="1989731429" sldId="449"/>
            <ac:spMk id="24" creationId="{33ED370A-9A7F-8F10-43AF-DC04325C9614}"/>
          </ac:spMkLst>
        </pc:spChg>
        <pc:spChg chg="add mod">
          <ac:chgData name="אלכס גורבצ'וב" userId="8459a7c7-b354-45d8-a56f-77640536e27f" providerId="ADAL" clId="{23D9F748-340F-4A03-8DC8-1E959B08E2B2}" dt="2022-06-23T13:16:35.184" v="582" actId="14100"/>
          <ac:spMkLst>
            <pc:docMk/>
            <pc:sldMk cId="1989731429" sldId="449"/>
            <ac:spMk id="26" creationId="{84AE47C2-BFA5-72C4-DB8E-6ABFB10DC1E3}"/>
          </ac:spMkLst>
        </pc:spChg>
        <pc:grpChg chg="add mod">
          <ac:chgData name="אלכס גורבצ'וב" userId="8459a7c7-b354-45d8-a56f-77640536e27f" providerId="ADAL" clId="{23D9F748-340F-4A03-8DC8-1E959B08E2B2}" dt="2022-06-23T13:11:45.837" v="511" actId="14100"/>
          <ac:grpSpMkLst>
            <pc:docMk/>
            <pc:sldMk cId="1989731429" sldId="449"/>
            <ac:grpSpMk id="7" creationId="{66E8D813-4198-5F22-3440-0520029A8EE9}"/>
          </ac:grpSpMkLst>
        </pc:grpChg>
        <pc:grpChg chg="add del mod">
          <ac:chgData name="אלכס גורבצ'וב" userId="8459a7c7-b354-45d8-a56f-77640536e27f" providerId="ADAL" clId="{23D9F748-340F-4A03-8DC8-1E959B08E2B2}" dt="2022-06-23T13:08:01.096" v="481"/>
          <ac:grpSpMkLst>
            <pc:docMk/>
            <pc:sldMk cId="1989731429" sldId="449"/>
            <ac:grpSpMk id="22" creationId="{C0C8A3EB-5D54-CCB8-823E-A738D6915A93}"/>
          </ac:grpSpMkLst>
        </pc:grpChg>
        <pc:graphicFrameChg chg="add mod modGraphic">
          <ac:chgData name="אלכס גורבצ'וב" userId="8459a7c7-b354-45d8-a56f-77640536e27f" providerId="ADAL" clId="{23D9F748-340F-4A03-8DC8-1E959B08E2B2}" dt="2022-06-23T13:18:00.510" v="680" actId="403"/>
          <ac:graphicFrameMkLst>
            <pc:docMk/>
            <pc:sldMk cId="1989731429" sldId="449"/>
            <ac:graphicFrameMk id="5" creationId="{F46D5120-24F5-512B-A782-31223A51316F}"/>
          </ac:graphicFrameMkLst>
        </pc:graphicFrameChg>
        <pc:picChg chg="mod">
          <ac:chgData name="אלכס גורבצ'וב" userId="8459a7c7-b354-45d8-a56f-77640536e27f" providerId="ADAL" clId="{23D9F748-340F-4A03-8DC8-1E959B08E2B2}" dt="2022-06-23T13:15:22.910" v="563" actId="14100"/>
          <ac:picMkLst>
            <pc:docMk/>
            <pc:sldMk cId="1989731429" sldId="449"/>
            <ac:picMk id="2050" creationId="{D3CED5DD-5929-885D-B077-4275F69B6F28}"/>
          </ac:picMkLst>
        </pc:picChg>
      </pc:sldChg>
      <pc:sldChg chg="modSp add mod">
        <pc:chgData name="אלכס גורבצ'וב" userId="8459a7c7-b354-45d8-a56f-77640536e27f" providerId="ADAL" clId="{23D9F748-340F-4A03-8DC8-1E959B08E2B2}" dt="2022-06-23T13:23:00.925" v="722" actId="404"/>
        <pc:sldMkLst>
          <pc:docMk/>
          <pc:sldMk cId="3863906658" sldId="450"/>
        </pc:sldMkLst>
        <pc:spChg chg="mod">
          <ac:chgData name="אלכס גורבצ'וב" userId="8459a7c7-b354-45d8-a56f-77640536e27f" providerId="ADAL" clId="{23D9F748-340F-4A03-8DC8-1E959B08E2B2}" dt="2022-06-23T13:19:19.639" v="697" actId="20577"/>
          <ac:spMkLst>
            <pc:docMk/>
            <pc:sldMk cId="3863906658" sldId="450"/>
            <ac:spMk id="9" creationId="{0AD16726-3C21-C04F-83A6-F10CC5F0A22E}"/>
          </ac:spMkLst>
        </pc:spChg>
        <pc:graphicFrameChg chg="mod modGraphic">
          <ac:chgData name="אלכס גורבצ'וב" userId="8459a7c7-b354-45d8-a56f-77640536e27f" providerId="ADAL" clId="{23D9F748-340F-4A03-8DC8-1E959B08E2B2}" dt="2022-06-23T13:23:00.925" v="722" actId="404"/>
          <ac:graphicFrameMkLst>
            <pc:docMk/>
            <pc:sldMk cId="3863906658" sldId="450"/>
            <ac:graphicFrameMk id="5" creationId="{F46D5120-24F5-512B-A782-31223A51316F}"/>
          </ac:graphicFrameMkLst>
        </pc:graphicFrameChg>
      </pc:sldChg>
      <pc:sldChg chg="modSp add mod ord">
        <pc:chgData name="אלכס גורבצ'וב" userId="8459a7c7-b354-45d8-a56f-77640536e27f" providerId="ADAL" clId="{23D9F748-340F-4A03-8DC8-1E959B08E2B2}" dt="2022-06-23T14:07:04.503" v="1005" actId="20577"/>
        <pc:sldMkLst>
          <pc:docMk/>
          <pc:sldMk cId="3636884206" sldId="451"/>
        </pc:sldMkLst>
        <pc:spChg chg="mod">
          <ac:chgData name="אלכס גורבצ'וב" userId="8459a7c7-b354-45d8-a56f-77640536e27f" providerId="ADAL" clId="{23D9F748-340F-4A03-8DC8-1E959B08E2B2}" dt="2022-06-23T14:07:04.503" v="1005" actId="20577"/>
          <ac:spMkLst>
            <pc:docMk/>
            <pc:sldMk cId="3636884206" sldId="451"/>
            <ac:spMk id="9" creationId="{0AD16726-3C21-C04F-83A6-F10CC5F0A22E}"/>
          </ac:spMkLst>
        </pc:spChg>
        <pc:picChg chg="mod">
          <ac:chgData name="אלכס גורבצ'וב" userId="8459a7c7-b354-45d8-a56f-77640536e27f" providerId="ADAL" clId="{23D9F748-340F-4A03-8DC8-1E959B08E2B2}" dt="2022-06-23T14:04:14.116" v="939" actId="14826"/>
          <ac:picMkLst>
            <pc:docMk/>
            <pc:sldMk cId="3636884206" sldId="451"/>
            <ac:picMk id="2050" creationId="{D3CED5DD-5929-885D-B077-4275F69B6F28}"/>
          </ac:picMkLst>
        </pc:picChg>
      </pc:sldChg>
      <pc:sldChg chg="modSp add mod">
        <pc:chgData name="אלכס גורבצ'וב" userId="8459a7c7-b354-45d8-a56f-77640536e27f" providerId="ADAL" clId="{23D9F748-340F-4A03-8DC8-1E959B08E2B2}" dt="2022-06-23T13:55:37.823" v="873" actId="1076"/>
        <pc:sldMkLst>
          <pc:docMk/>
          <pc:sldMk cId="3777639228" sldId="452"/>
        </pc:sldMkLst>
        <pc:spChg chg="mod">
          <ac:chgData name="אלכס גורבצ'וב" userId="8459a7c7-b354-45d8-a56f-77640536e27f" providerId="ADAL" clId="{23D9F748-340F-4A03-8DC8-1E959B08E2B2}" dt="2022-06-23T13:53:49.883" v="868" actId="404"/>
          <ac:spMkLst>
            <pc:docMk/>
            <pc:sldMk cId="3777639228" sldId="452"/>
            <ac:spMk id="9" creationId="{0AD16726-3C21-C04F-83A6-F10CC5F0A22E}"/>
          </ac:spMkLst>
        </pc:spChg>
        <pc:picChg chg="mod">
          <ac:chgData name="אלכס גורבצ'וב" userId="8459a7c7-b354-45d8-a56f-77640536e27f" providerId="ADAL" clId="{23D9F748-340F-4A03-8DC8-1E959B08E2B2}" dt="2022-06-23T13:55:37.823" v="873" actId="1076"/>
          <ac:picMkLst>
            <pc:docMk/>
            <pc:sldMk cId="3777639228" sldId="452"/>
            <ac:picMk id="2050" creationId="{D3CED5DD-5929-885D-B077-4275F69B6F28}"/>
          </ac:picMkLst>
        </pc:picChg>
      </pc:sldChg>
      <pc:sldChg chg="add del">
        <pc:chgData name="אלכס גורבצ'וב" userId="8459a7c7-b354-45d8-a56f-77640536e27f" providerId="ADAL" clId="{23D9F748-340F-4A03-8DC8-1E959B08E2B2}" dt="2022-06-23T13:59:48.411" v="884" actId="2890"/>
        <pc:sldMkLst>
          <pc:docMk/>
          <pc:sldMk cId="552521646" sldId="453"/>
        </pc:sldMkLst>
      </pc:sldChg>
      <pc:sldChg chg="addSp delSp modSp add del mod">
        <pc:chgData name="אלכס גורבצ'וב" userId="8459a7c7-b354-45d8-a56f-77640536e27f" providerId="ADAL" clId="{23D9F748-340F-4A03-8DC8-1E959B08E2B2}" dt="2022-06-23T14:15:28.741" v="1096" actId="47"/>
        <pc:sldMkLst>
          <pc:docMk/>
          <pc:sldMk cId="1296298997" sldId="453"/>
        </pc:sldMkLst>
        <pc:spChg chg="mod">
          <ac:chgData name="אלכס גורבצ'וב" userId="8459a7c7-b354-45d8-a56f-77640536e27f" providerId="ADAL" clId="{23D9F748-340F-4A03-8DC8-1E959B08E2B2}" dt="2022-06-23T14:02:56.701" v="938" actId="313"/>
          <ac:spMkLst>
            <pc:docMk/>
            <pc:sldMk cId="1296298997" sldId="453"/>
            <ac:spMk id="9" creationId="{0AD16726-3C21-C04F-83A6-F10CC5F0A22E}"/>
          </ac:spMkLst>
        </pc:spChg>
        <pc:picChg chg="add del">
          <ac:chgData name="אלכס גורבצ'וב" userId="8459a7c7-b354-45d8-a56f-77640536e27f" providerId="ADAL" clId="{23D9F748-340F-4A03-8DC8-1E959B08E2B2}" dt="2022-06-23T14:09:14.388" v="1014"/>
          <ac:picMkLst>
            <pc:docMk/>
            <pc:sldMk cId="1296298997" sldId="453"/>
            <ac:picMk id="1026" creationId="{7F7BD2CF-0B8A-C36C-F831-8213CB87C140}"/>
          </ac:picMkLst>
        </pc:picChg>
        <pc:picChg chg="add mod">
          <ac:chgData name="אלכס גורבצ'וב" userId="8459a7c7-b354-45d8-a56f-77640536e27f" providerId="ADAL" clId="{23D9F748-340F-4A03-8DC8-1E959B08E2B2}" dt="2022-06-23T14:09:29.560" v="1020" actId="1076"/>
          <ac:picMkLst>
            <pc:docMk/>
            <pc:sldMk cId="1296298997" sldId="453"/>
            <ac:picMk id="1028" creationId="{FB1DB91B-A5C2-50C1-BA40-313F263D7DE9}"/>
          </ac:picMkLst>
        </pc:picChg>
        <pc:picChg chg="del mod">
          <ac:chgData name="אלכס גורבצ'וב" userId="8459a7c7-b354-45d8-a56f-77640536e27f" providerId="ADAL" clId="{23D9F748-340F-4A03-8DC8-1E959B08E2B2}" dt="2022-06-23T14:09:18.647" v="1015" actId="478"/>
          <ac:picMkLst>
            <pc:docMk/>
            <pc:sldMk cId="1296298997" sldId="453"/>
            <ac:picMk id="2050" creationId="{D3CED5DD-5929-885D-B077-4275F69B6F28}"/>
          </ac:picMkLst>
        </pc:picChg>
      </pc:sldChg>
      <pc:sldChg chg="add">
        <pc:chgData name="אלכס גורבצ'וב" userId="8459a7c7-b354-45d8-a56f-77640536e27f" providerId="ADAL" clId="{23D9F748-340F-4A03-8DC8-1E959B08E2B2}" dt="2022-06-23T14:01:37.318" v="902" actId="2890"/>
        <pc:sldMkLst>
          <pc:docMk/>
          <pc:sldMk cId="3933127253" sldId="454"/>
        </pc:sldMkLst>
      </pc:sldChg>
      <pc:sldChg chg="addSp delSp modSp add del mod">
        <pc:chgData name="אלכס גורבצ'וב" userId="8459a7c7-b354-45d8-a56f-77640536e27f" providerId="ADAL" clId="{23D9F748-340F-4A03-8DC8-1E959B08E2B2}" dt="2022-06-23T14:09:40.313" v="1021" actId="47"/>
        <pc:sldMkLst>
          <pc:docMk/>
          <pc:sldMk cId="1676163041" sldId="455"/>
        </pc:sldMkLst>
        <pc:spChg chg="mod">
          <ac:chgData name="אלכס גורבצ'וב" userId="8459a7c7-b354-45d8-a56f-77640536e27f" providerId="ADAL" clId="{23D9F748-340F-4A03-8DC8-1E959B08E2B2}" dt="2022-06-23T14:07:49.660" v="1008" actId="27636"/>
          <ac:spMkLst>
            <pc:docMk/>
            <pc:sldMk cId="1676163041" sldId="455"/>
            <ac:spMk id="9" creationId="{0AD16726-3C21-C04F-83A6-F10CC5F0A22E}"/>
          </ac:spMkLst>
        </pc:spChg>
        <pc:picChg chg="add mod">
          <ac:chgData name="אלכס גורבצ'וב" userId="8459a7c7-b354-45d8-a56f-77640536e27f" providerId="ADAL" clId="{23D9F748-340F-4A03-8DC8-1E959B08E2B2}" dt="2022-06-23T14:08:06.557" v="1011" actId="1076"/>
          <ac:picMkLst>
            <pc:docMk/>
            <pc:sldMk cId="1676163041" sldId="455"/>
            <ac:picMk id="4" creationId="{E533904A-9412-45E4-CC40-F3645889361A}"/>
          </ac:picMkLst>
        </pc:picChg>
        <pc:picChg chg="del">
          <ac:chgData name="אלכס גורבצ'וב" userId="8459a7c7-b354-45d8-a56f-77640536e27f" providerId="ADAL" clId="{23D9F748-340F-4A03-8DC8-1E959B08E2B2}" dt="2022-06-23T14:07:52.167" v="1009" actId="478"/>
          <ac:picMkLst>
            <pc:docMk/>
            <pc:sldMk cId="1676163041" sldId="455"/>
            <ac:picMk id="2050" creationId="{D3CED5DD-5929-885D-B077-4275F69B6F28}"/>
          </ac:picMkLst>
        </pc:picChg>
      </pc:sldChg>
      <pc:sldChg chg="addSp delSp modSp add mod">
        <pc:chgData name="אלכס גורבצ'וב" userId="8459a7c7-b354-45d8-a56f-77640536e27f" providerId="ADAL" clId="{23D9F748-340F-4A03-8DC8-1E959B08E2B2}" dt="2022-06-23T14:14:52.324" v="1084" actId="6549"/>
        <pc:sldMkLst>
          <pc:docMk/>
          <pc:sldMk cId="4151284687" sldId="455"/>
        </pc:sldMkLst>
        <pc:spChg chg="mod">
          <ac:chgData name="אלכס גורבצ'וב" userId="8459a7c7-b354-45d8-a56f-77640536e27f" providerId="ADAL" clId="{23D9F748-340F-4A03-8DC8-1E959B08E2B2}" dt="2022-06-23T14:14:52.324" v="1084" actId="6549"/>
          <ac:spMkLst>
            <pc:docMk/>
            <pc:sldMk cId="4151284687" sldId="455"/>
            <ac:spMk id="9" creationId="{0AD16726-3C21-C04F-83A6-F10CC5F0A22E}"/>
          </ac:spMkLst>
        </pc:spChg>
        <pc:graphicFrameChg chg="add del mod">
          <ac:chgData name="אלכס גורבצ'וב" userId="8459a7c7-b354-45d8-a56f-77640536e27f" providerId="ADAL" clId="{23D9F748-340F-4A03-8DC8-1E959B08E2B2}" dt="2022-06-23T14:12:28.651" v="1025"/>
          <ac:graphicFrameMkLst>
            <pc:docMk/>
            <pc:sldMk cId="4151284687" sldId="455"/>
            <ac:graphicFrameMk id="7" creationId="{192C47D7-A730-94D7-95DB-25722008C103}"/>
          </ac:graphicFrameMkLst>
        </pc:graphicFrameChg>
      </pc:sldChg>
      <pc:sldChg chg="modSp add mod">
        <pc:chgData name="אלכס גורבצ'וב" userId="8459a7c7-b354-45d8-a56f-77640536e27f" providerId="ADAL" clId="{23D9F748-340F-4A03-8DC8-1E959B08E2B2}" dt="2022-06-23T14:33:54.829" v="1348"/>
        <pc:sldMkLst>
          <pc:docMk/>
          <pc:sldMk cId="1708514165" sldId="456"/>
        </pc:sldMkLst>
        <pc:spChg chg="mod">
          <ac:chgData name="אלכס גורבצ'וב" userId="8459a7c7-b354-45d8-a56f-77640536e27f" providerId="ADAL" clId="{23D9F748-340F-4A03-8DC8-1E959B08E2B2}" dt="2022-06-23T14:33:54.829" v="1348"/>
          <ac:spMkLst>
            <pc:docMk/>
            <pc:sldMk cId="1708514165" sldId="456"/>
            <ac:spMk id="9" creationId="{0AD16726-3C21-C04F-83A6-F10CC5F0A22E}"/>
          </ac:spMkLst>
        </pc:spChg>
        <pc:picChg chg="mod">
          <ac:chgData name="אלכס גורבצ'וב" userId="8459a7c7-b354-45d8-a56f-77640536e27f" providerId="ADAL" clId="{23D9F748-340F-4A03-8DC8-1E959B08E2B2}" dt="2022-06-23T14:19:13.463" v="1224" actId="1076"/>
          <ac:picMkLst>
            <pc:docMk/>
            <pc:sldMk cId="1708514165" sldId="456"/>
            <ac:picMk id="1028" creationId="{FB1DB91B-A5C2-50C1-BA40-313F263D7DE9}"/>
          </ac:picMkLst>
        </pc:picChg>
      </pc:sldChg>
      <pc:sldChg chg="addSp modSp add mod ord">
        <pc:chgData name="אלכס גורבצ'וב" userId="8459a7c7-b354-45d8-a56f-77640536e27f" providerId="ADAL" clId="{23D9F748-340F-4A03-8DC8-1E959B08E2B2}" dt="2022-06-23T14:32:49.625" v="1336" actId="14734"/>
        <pc:sldMkLst>
          <pc:docMk/>
          <pc:sldMk cId="62503442" sldId="457"/>
        </pc:sldMkLst>
        <pc:spChg chg="mod">
          <ac:chgData name="אלכס גורבצ'וב" userId="8459a7c7-b354-45d8-a56f-77640536e27f" providerId="ADAL" clId="{23D9F748-340F-4A03-8DC8-1E959B08E2B2}" dt="2022-06-23T14:25:20.589" v="1273" actId="6549"/>
          <ac:spMkLst>
            <pc:docMk/>
            <pc:sldMk cId="62503442" sldId="457"/>
            <ac:spMk id="9" creationId="{0AD16726-3C21-C04F-83A6-F10CC5F0A22E}"/>
          </ac:spMkLst>
        </pc:spChg>
        <pc:graphicFrameChg chg="add mod modGraphic">
          <ac:chgData name="אלכס גורבצ'וב" userId="8459a7c7-b354-45d8-a56f-77640536e27f" providerId="ADAL" clId="{23D9F748-340F-4A03-8DC8-1E959B08E2B2}" dt="2022-06-23T14:32:49.625" v="1336" actId="14734"/>
          <ac:graphicFrameMkLst>
            <pc:docMk/>
            <pc:sldMk cId="62503442" sldId="457"/>
            <ac:graphicFrameMk id="2" creationId="{7E377242-3371-2DD9-6982-91224F484937}"/>
          </ac:graphicFrameMkLst>
        </pc:graphicFrameChg>
        <pc:picChg chg="mod">
          <ac:chgData name="אלכס גורבצ'וב" userId="8459a7c7-b354-45d8-a56f-77640536e27f" providerId="ADAL" clId="{23D9F748-340F-4A03-8DC8-1E959B08E2B2}" dt="2022-06-23T14:30:00.941" v="1302" actId="1076"/>
          <ac:picMkLst>
            <pc:docMk/>
            <pc:sldMk cId="62503442" sldId="457"/>
            <ac:picMk id="2050" creationId="{D3CED5DD-5929-885D-B077-4275F69B6F28}"/>
          </ac:picMkLst>
        </pc:picChg>
      </pc:sldChg>
      <pc:sldChg chg="modSp add mod">
        <pc:chgData name="אלכס גורבצ'וב" userId="8459a7c7-b354-45d8-a56f-77640536e27f" providerId="ADAL" clId="{23D9F748-340F-4A03-8DC8-1E959B08E2B2}" dt="2022-06-23T14:34:55.547" v="1354" actId="1076"/>
        <pc:sldMkLst>
          <pc:docMk/>
          <pc:sldMk cId="3022697698" sldId="458"/>
        </pc:sldMkLst>
        <pc:graphicFrameChg chg="mod modGraphic">
          <ac:chgData name="אלכס גורבצ'וב" userId="8459a7c7-b354-45d8-a56f-77640536e27f" providerId="ADAL" clId="{23D9F748-340F-4A03-8DC8-1E959B08E2B2}" dt="2022-06-23T14:33:51.475" v="1347"/>
          <ac:graphicFrameMkLst>
            <pc:docMk/>
            <pc:sldMk cId="3022697698" sldId="458"/>
            <ac:graphicFrameMk id="2" creationId="{7E377242-3371-2DD9-6982-91224F484937}"/>
          </ac:graphicFrameMkLst>
        </pc:graphicFrameChg>
        <pc:picChg chg="mod">
          <ac:chgData name="אלכס גורבצ'וב" userId="8459a7c7-b354-45d8-a56f-77640536e27f" providerId="ADAL" clId="{23D9F748-340F-4A03-8DC8-1E959B08E2B2}" dt="2022-06-23T14:34:55.547" v="1354" actId="1076"/>
          <ac:picMkLst>
            <pc:docMk/>
            <pc:sldMk cId="3022697698" sldId="458"/>
            <ac:picMk id="2050" creationId="{D3CED5DD-5929-885D-B077-4275F69B6F28}"/>
          </ac:picMkLst>
        </pc:picChg>
      </pc:sldChg>
      <pc:sldChg chg="modSp add mod">
        <pc:chgData name="אלכס גורבצ'וב" userId="8459a7c7-b354-45d8-a56f-77640536e27f" providerId="ADAL" clId="{23D9F748-340F-4A03-8DC8-1E959B08E2B2}" dt="2022-06-23T14:38:59.409" v="1402" actId="14826"/>
        <pc:sldMkLst>
          <pc:docMk/>
          <pc:sldMk cId="239813254" sldId="459"/>
        </pc:sldMkLst>
        <pc:graphicFrameChg chg="mod modGraphic">
          <ac:chgData name="אלכס גורבצ'וב" userId="8459a7c7-b354-45d8-a56f-77640536e27f" providerId="ADAL" clId="{23D9F748-340F-4A03-8DC8-1E959B08E2B2}" dt="2022-06-23T14:38:34.610" v="1401" actId="14734"/>
          <ac:graphicFrameMkLst>
            <pc:docMk/>
            <pc:sldMk cId="239813254" sldId="459"/>
            <ac:graphicFrameMk id="2" creationId="{7E377242-3371-2DD9-6982-91224F484937}"/>
          </ac:graphicFrameMkLst>
        </pc:graphicFrameChg>
        <pc:picChg chg="mod">
          <ac:chgData name="אלכס גורבצ'וב" userId="8459a7c7-b354-45d8-a56f-77640536e27f" providerId="ADAL" clId="{23D9F748-340F-4A03-8DC8-1E959B08E2B2}" dt="2022-06-23T14:38:59.409" v="1402" actId="14826"/>
          <ac:picMkLst>
            <pc:docMk/>
            <pc:sldMk cId="239813254" sldId="459"/>
            <ac:picMk id="2050" creationId="{D3CED5DD-5929-885D-B077-4275F69B6F2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dirty="0"/>
            <a:t>אילוצי תקציב ולו"ז</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תכנית קירות, נקודות חשמל</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1100" dirty="0"/>
            <a:t>אינסטלציה</a:t>
          </a:r>
          <a:endParaRPr lang="en-US" sz="11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526594C1-E64E-4CB8-A288-2607F012CC8A}">
      <dgm:prSet phldrT="[Text]" custT="1"/>
      <dgm:spPr/>
      <dgm:t>
        <a:bodyPr/>
        <a:lstStyle/>
        <a:p>
          <a:pPr rtl="1">
            <a:buFont typeface="Wingdings" panose="05000000000000000000" pitchFamily="2" charset="2"/>
            <a:buChar char="v"/>
          </a:pPr>
          <a:r>
            <a:rPr lang="he-IL" sz="1100" dirty="0"/>
            <a:t>מגורים ושירות</a:t>
          </a:r>
          <a:endParaRPr lang="en-US" sz="1100" dirty="0"/>
        </a:p>
      </dgm:t>
    </dgm:pt>
    <dgm:pt modelId="{0FE0458A-5962-4F02-9B4A-5638D6B8EA73}" type="parTrans" cxnId="{8B85DC6F-DAFD-49A1-AA90-087D5511D609}">
      <dgm:prSet/>
      <dgm:spPr/>
      <dgm:t>
        <a:bodyPr/>
        <a:lstStyle/>
        <a:p>
          <a:endParaRPr lang="en-US"/>
        </a:p>
      </dgm:t>
    </dgm:pt>
    <dgm:pt modelId="{327B9260-711B-41C5-9069-2E70FDD241EB}" type="sibTrans" cxnId="{8B85DC6F-DAFD-49A1-AA90-087D5511D609}">
      <dgm:prSet/>
      <dgm:spPr/>
      <dgm:t>
        <a:bodyPr/>
        <a:lstStyle/>
        <a:p>
          <a:endParaRPr lang="en-US"/>
        </a:p>
      </dgm:t>
    </dgm:pt>
    <dgm:pt modelId="{D51C7721-CF6F-463D-8FB1-DBD0810033BB}">
      <dgm:prSet custT="1"/>
      <dgm:spPr/>
      <dgm:t>
        <a:bodyPr/>
        <a:lstStyle/>
        <a:p>
          <a:pPr algn="r" rtl="1">
            <a:buFont typeface="Wingdings" panose="05000000000000000000" pitchFamily="2" charset="2"/>
            <a:buChar char="v"/>
          </a:pPr>
          <a:r>
            <a:rPr lang="he-IL" sz="1000" dirty="0"/>
            <a:t>רצפות, גגות</a:t>
          </a:r>
          <a:endParaRPr lang="en-US" sz="1000" dirty="0"/>
        </a:p>
      </dgm:t>
    </dgm:pt>
    <dgm:pt modelId="{F0275A46-C1AB-402D-9C81-43F4FE9510A9}" type="parTrans" cxnId="{A44FC51F-DE45-4B62-B089-741B960857F0}">
      <dgm:prSet/>
      <dgm:spPr/>
      <dgm:t>
        <a:bodyPr/>
        <a:lstStyle/>
        <a:p>
          <a:endParaRPr lang="en-US"/>
        </a:p>
      </dgm:t>
    </dgm:pt>
    <dgm:pt modelId="{46A8595D-F039-44C3-8B9A-FE5DB266FAC8}" type="sibTrans" cxnId="{A44FC51F-DE45-4B62-B089-741B960857F0}">
      <dgm:prSet/>
      <dgm:spPr/>
      <dgm:t>
        <a:bodyPr/>
        <a:lstStyle/>
        <a:p>
          <a:endParaRPr lang="en-US"/>
        </a:p>
      </dgm:t>
    </dgm:pt>
    <dgm:pt modelId="{28B5A949-5682-4A21-982E-53C6B674CCDE}">
      <dgm:prSet custT="1"/>
      <dgm:spPr/>
      <dgm:t>
        <a:bodyPr/>
        <a:lstStyle/>
        <a:p>
          <a:pPr algn="r" rtl="1">
            <a:buFont typeface="Wingdings" panose="05000000000000000000" pitchFamily="2" charset="2"/>
            <a:buChar char="v"/>
          </a:pPr>
          <a:r>
            <a:rPr lang="he-IL" sz="1000" dirty="0"/>
            <a:t>חזיתות , פתחים, מדרגות</a:t>
          </a:r>
          <a:endParaRPr lang="en-US" sz="1000" dirty="0"/>
        </a:p>
      </dgm:t>
    </dgm:pt>
    <dgm:pt modelId="{D35AE8E7-66D8-473D-B769-0B1112093F50}" type="parTrans" cxnId="{8F986A50-FDDF-4A57-8AB2-79DAD080B13E}">
      <dgm:prSet/>
      <dgm:spPr/>
      <dgm:t>
        <a:bodyPr/>
        <a:lstStyle/>
        <a:p>
          <a:endParaRPr lang="en-US"/>
        </a:p>
      </dgm:t>
    </dgm:pt>
    <dgm:pt modelId="{0CDB42FB-19D0-4863-811B-DFC098D4E2E0}" type="sibTrans" cxnId="{8F986A50-FDDF-4A57-8AB2-79DAD080B13E}">
      <dgm:prSet/>
      <dgm:spPr/>
      <dgm:t>
        <a:bodyPr/>
        <a:lstStyle/>
        <a:p>
          <a:endParaRPr lang="en-US"/>
        </a:p>
      </dgm:t>
    </dgm:pt>
    <dgm:pt modelId="{803AB527-EE9D-4E47-95F8-D05E1D87D428}">
      <dgm:prSet custT="1"/>
      <dgm:spPr/>
      <dgm:t>
        <a:bodyPr/>
        <a:lstStyle/>
        <a:p>
          <a:pPr algn="r" rtl="1">
            <a:buFont typeface="Wingdings" panose="05000000000000000000" pitchFamily="2" charset="2"/>
            <a:buChar char="v"/>
          </a:pPr>
          <a:r>
            <a:rPr lang="he-IL" sz="1100" dirty="0"/>
            <a:t>קונסטרוקציה</a:t>
          </a:r>
          <a:endParaRPr lang="en-US" sz="1100" dirty="0"/>
        </a:p>
      </dgm:t>
    </dgm:pt>
    <dgm:pt modelId="{681D41E6-BEB5-4E15-8443-A27700808B97}" type="parTrans" cxnId="{D3839B55-28ED-4BFE-BD31-CEB513795BB3}">
      <dgm:prSet/>
      <dgm:spPr/>
      <dgm:t>
        <a:bodyPr/>
        <a:lstStyle/>
        <a:p>
          <a:endParaRPr lang="en-US"/>
        </a:p>
      </dgm:t>
    </dgm:pt>
    <dgm:pt modelId="{47724855-19EA-4DD5-BEE7-B8D5FFB1A4D9}" type="sibTrans" cxnId="{D3839B55-28ED-4BFE-BD31-CEB513795BB3}">
      <dgm:prSet/>
      <dgm:spPr/>
      <dgm:t>
        <a:bodyPr/>
        <a:lstStyle/>
        <a:p>
          <a:endParaRPr lang="en-US"/>
        </a:p>
      </dgm:t>
    </dgm:pt>
    <dgm:pt modelId="{C54AB771-6024-42C8-946D-A75550634DEA}">
      <dgm:prSet custT="1"/>
      <dgm:spPr/>
      <dgm:t>
        <a:bodyPr/>
        <a:lstStyle/>
        <a:p>
          <a:pPr algn="r" rtl="1">
            <a:buFont typeface="Wingdings" panose="05000000000000000000" pitchFamily="2" charset="2"/>
            <a:buChar char="v"/>
          </a:pPr>
          <a:r>
            <a:rPr lang="he-IL" sz="1100" dirty="0"/>
            <a:t>חשמל, מים, ביוב...</a:t>
          </a:r>
          <a:endParaRPr lang="en-US" sz="1100" dirty="0"/>
        </a:p>
      </dgm:t>
    </dgm:pt>
    <dgm:pt modelId="{C66B6A5D-8D1C-4B96-9BBC-30546AACDCFF}" type="parTrans" cxnId="{E13CD2EA-9E64-4D7F-A417-FDDFB276844D}">
      <dgm:prSet/>
      <dgm:spPr/>
      <dgm:t>
        <a:bodyPr/>
        <a:lstStyle/>
        <a:p>
          <a:endParaRPr lang="en-US"/>
        </a:p>
      </dgm:t>
    </dgm:pt>
    <dgm:pt modelId="{E399E964-110F-456C-BEE9-84C1E48E29EC}" type="sibTrans" cxnId="{E13CD2EA-9E64-4D7F-A417-FDDFB276844D}">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1000"/>
            <a:t>הקמת שלד</a:t>
          </a:r>
          <a:endParaRPr lang="en-US" sz="10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6020B1B0-BC70-47AF-9BC7-82148095A894}">
      <dgm:prSet custT="1"/>
      <dgm:spPr/>
      <dgm:t>
        <a:bodyPr/>
        <a:lstStyle/>
        <a:p>
          <a:pPr algn="r" rtl="1">
            <a:buFont typeface="Wingdings" panose="05000000000000000000" pitchFamily="2" charset="2"/>
            <a:buChar char="v"/>
          </a:pPr>
          <a:r>
            <a:rPr lang="he-IL" sz="1000" dirty="0"/>
            <a:t>התקנת חשמל,צנרת</a:t>
          </a:r>
          <a:endParaRPr lang="en-US" sz="1000" dirty="0"/>
        </a:p>
      </dgm:t>
    </dgm:pt>
    <dgm:pt modelId="{C51F3D87-BA76-4711-A2D7-FDBB6EE79873}" type="parTrans" cxnId="{20465247-287C-4616-832E-70BDEF6C77E1}">
      <dgm:prSet/>
      <dgm:spPr/>
      <dgm:t>
        <a:bodyPr/>
        <a:lstStyle/>
        <a:p>
          <a:endParaRPr lang="en-US"/>
        </a:p>
      </dgm:t>
    </dgm:pt>
    <dgm:pt modelId="{F712D652-72D2-477E-B456-64B4A71CC8F0}" type="sibTrans" cxnId="{20465247-287C-4616-832E-70BDEF6C77E1}">
      <dgm:prSet/>
      <dgm:spPr/>
      <dgm:t>
        <a:bodyPr/>
        <a:lstStyle/>
        <a:p>
          <a:endParaRPr lang="en-US"/>
        </a:p>
      </dgm:t>
    </dgm:pt>
    <dgm:pt modelId="{B1A9E94F-61D0-429B-960B-22576A8EDAFF}">
      <dgm:prSet custT="1"/>
      <dgm:spPr/>
      <dgm:t>
        <a:bodyPr/>
        <a:lstStyle/>
        <a:p>
          <a:pPr algn="r" rtl="1">
            <a:buFont typeface="Wingdings" panose="05000000000000000000" pitchFamily="2" charset="2"/>
            <a:buChar char="v"/>
          </a:pPr>
          <a:r>
            <a:rPr lang="he-IL" sz="1000" dirty="0"/>
            <a:t>גימור</a:t>
          </a:r>
          <a:endParaRPr lang="en-US" sz="1000" dirty="0"/>
        </a:p>
      </dgm:t>
    </dgm:pt>
    <dgm:pt modelId="{135D8556-0C53-434D-A757-D19DAB560D07}" type="parTrans" cxnId="{26BF50CF-9834-4D3C-B308-1FD2D79A1E35}">
      <dgm:prSet/>
      <dgm:spPr/>
      <dgm:t>
        <a:bodyPr/>
        <a:lstStyle/>
        <a:p>
          <a:endParaRPr lang="en-US"/>
        </a:p>
      </dgm:t>
    </dgm:pt>
    <dgm:pt modelId="{A9C1A9CA-7A6A-4181-96AA-83D6713C6691}" type="sibTrans" cxnId="{26BF50CF-9834-4D3C-B308-1FD2D79A1E35}">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C2DF8703-ED66-4A71-A61A-A47DED046154}" type="presOf" srcId="{803AB527-EE9D-4E47-95F8-D05E1D87D428}" destId="{04EE7988-1DA4-4240-9F51-CCB851C8B778}" srcOrd="0" destOrd="1" presId="urn:microsoft.com/office/officeart/2005/8/layout/StepDownProcess"/>
    <dgm:cxn modelId="{4D1B7414-294D-47B9-8618-2094A71444E4}" srcId="{D9251681-1B3B-40B1-9BD5-8297157A7B78}" destId="{9D66C490-4882-44C3-B77F-8CF23F1792E8}" srcOrd="2" destOrd="0" parTransId="{2FAAA446-911E-4C10-A36A-ACCED5F29AE7}" sibTransId="{9346E257-341C-4C8D-83D1-F451B66DE09C}"/>
    <dgm:cxn modelId="{A44FC51F-DE45-4B62-B089-741B960857F0}" srcId="{4CC51312-3788-4C97-B71D-8AFA2179256E}" destId="{D51C7721-CF6F-463D-8FB1-DBD0810033BB}" srcOrd="1" destOrd="0" parTransId="{F0275A46-C1AB-402D-9C81-43F4FE9510A9}" sibTransId="{46A8595D-F039-44C3-8B9A-FE5DB266FAC8}"/>
    <dgm:cxn modelId="{064BA923-7B1B-4723-B06C-95A5DF40E3A5}" type="presOf" srcId="{C54AB771-6024-42C8-946D-A75550634DEA}" destId="{04EE7988-1DA4-4240-9F51-CCB851C8B778}" srcOrd="0" destOrd="2" presId="urn:microsoft.com/office/officeart/2005/8/layout/StepDownProcess"/>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20465247-287C-4616-832E-70BDEF6C77E1}" srcId="{8215CF04-2A97-4843-A6DB-43C2DC8B4505}" destId="{6020B1B0-BC70-47AF-9BC7-82148095A894}" srcOrd="1" destOrd="0" parTransId="{C51F3D87-BA76-4711-A2D7-FDBB6EE79873}" sibTransId="{F712D652-72D2-477E-B456-64B4A71CC8F0}"/>
    <dgm:cxn modelId="{E01C2349-E9E0-46C4-A53E-9A2D35280CC4}" type="presOf" srcId="{B1A9E94F-61D0-429B-960B-22576A8EDAFF}" destId="{E0889501-4F0F-4DAB-B682-65914E865C28}" srcOrd="0" destOrd="2" presId="urn:microsoft.com/office/officeart/2005/8/layout/StepDownProcess"/>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8B85DC6F-DAFD-49A1-AA90-087D5511D609}" srcId="{A5CF41A5-4FB7-47F9-89E8-34D70CB73919}" destId="{526594C1-E64E-4CB8-A288-2607F012CC8A}" srcOrd="1" destOrd="0" parTransId="{0FE0458A-5962-4F02-9B4A-5638D6B8EA73}" sibTransId="{327B9260-711B-41C5-9069-2E70FDD241EB}"/>
    <dgm:cxn modelId="{8F986A50-FDDF-4A57-8AB2-79DAD080B13E}" srcId="{4CC51312-3788-4C97-B71D-8AFA2179256E}" destId="{28B5A949-5682-4A21-982E-53C6B674CCDE}" srcOrd="2" destOrd="0" parTransId="{D35AE8E7-66D8-473D-B769-0B1112093F50}" sibTransId="{0CDB42FB-19D0-4863-811B-DFC098D4E2E0}"/>
    <dgm:cxn modelId="{80DA8F51-1F93-418C-9396-93B1909B3E11}" type="presOf" srcId="{58988006-5C54-42AF-BB96-5578D6125177}" destId="{D8A953DC-DA5B-4BC8-9351-EA295CF5DE79}" srcOrd="0" destOrd="0" presId="urn:microsoft.com/office/officeart/2005/8/layout/StepDownProcess"/>
    <dgm:cxn modelId="{D3839B55-28ED-4BFE-BD31-CEB513795BB3}" srcId="{9D66C490-4882-44C3-B77F-8CF23F1792E8}" destId="{803AB527-EE9D-4E47-95F8-D05E1D87D428}" srcOrd="1" destOrd="0" parTransId="{681D41E6-BEB5-4E15-8443-A27700808B97}" sibTransId="{47724855-19EA-4DD5-BEE7-B8D5FFB1A4D9}"/>
    <dgm:cxn modelId="{71E88377-65D9-47A5-BD21-42EA587907E8}" type="presOf" srcId="{6020B1B0-BC70-47AF-9BC7-82148095A894}" destId="{E0889501-4F0F-4DAB-B682-65914E865C28}" srcOrd="0" destOrd="1" presId="urn:microsoft.com/office/officeart/2005/8/layout/StepDownProcess"/>
    <dgm:cxn modelId="{854CE15A-0134-4B0E-8294-67263A4F4631}" type="presOf" srcId="{D51C7721-CF6F-463D-8FB1-DBD0810033BB}" destId="{D8A953DC-DA5B-4BC8-9351-EA295CF5DE79}" srcOrd="0" destOrd="1" presId="urn:microsoft.com/office/officeart/2005/8/layout/StepDownProcess"/>
    <dgm:cxn modelId="{9214E27C-2C9C-4679-AF99-B48743A1352A}" type="presOf" srcId="{526594C1-E64E-4CB8-A288-2607F012CC8A}" destId="{4C5C49CC-C2AA-4C6C-8C18-8B6703EAF16B}" srcOrd="0" destOrd="1" presId="urn:microsoft.com/office/officeart/2005/8/layout/StepDownProcess"/>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33B72AAD-AFAB-4979-BADC-A892662CED10}" type="presOf" srcId="{28B5A949-5682-4A21-982E-53C6B674CCDE}" destId="{D8A953DC-DA5B-4BC8-9351-EA295CF5DE79}" srcOrd="0" destOrd="2"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26BF50CF-9834-4D3C-B308-1FD2D79A1E35}" srcId="{8215CF04-2A97-4843-A6DB-43C2DC8B4505}" destId="{B1A9E94F-61D0-429B-960B-22576A8EDAFF}" srcOrd="2" destOrd="0" parTransId="{135D8556-0C53-434D-A757-D19DAB560D07}" sibTransId="{A9C1A9CA-7A6A-4181-96AA-83D6713C6691}"/>
    <dgm:cxn modelId="{E13CD2EA-9E64-4D7F-A417-FDDFB276844D}" srcId="{9D66C490-4882-44C3-B77F-8CF23F1792E8}" destId="{C54AB771-6024-42C8-946D-A75550634DEA}" srcOrd="2" destOrd="0" parTransId="{C66B6A5D-8D1C-4B96-9BBC-30546AACDCFF}" sibTransId="{E399E964-110F-456C-BEE9-84C1E48E29EC}"/>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a:t>תפקודיות</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תרחישי פעולה</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900" dirty="0"/>
            <a:t>מודולים וממשקים פיזיים</a:t>
          </a:r>
          <a:endParaRPr lang="en-US" sz="9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800" dirty="0"/>
            <a:t>קידוד</a:t>
          </a:r>
          <a:endParaRPr lang="en-US" sz="8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A2BCC8D6-CB75-4787-806D-168DB5A8A81E}">
      <dgm:prSet custT="1"/>
      <dgm:spPr/>
      <dgm:t>
        <a:bodyPr/>
        <a:lstStyle/>
        <a:p>
          <a:pPr rtl="1">
            <a:buFont typeface="Wingdings" panose="05000000000000000000" pitchFamily="2" charset="2"/>
            <a:buChar char="v"/>
          </a:pPr>
          <a:r>
            <a:rPr lang="he-IL" sz="1100" dirty="0"/>
            <a:t>ביצועים</a:t>
          </a:r>
          <a:endParaRPr lang="en-US" sz="1100" dirty="0"/>
        </a:p>
      </dgm:t>
    </dgm:pt>
    <dgm:pt modelId="{44EAD5F9-833C-4D86-B209-931BAEC51C02}" type="parTrans" cxnId="{942E6901-B301-4E99-88ED-42E6DECEB75E}">
      <dgm:prSet/>
      <dgm:spPr/>
      <dgm:t>
        <a:bodyPr/>
        <a:lstStyle/>
        <a:p>
          <a:endParaRPr lang="en-US"/>
        </a:p>
      </dgm:t>
    </dgm:pt>
    <dgm:pt modelId="{D27EAE93-2577-4901-9B72-2FA14958CE2B}" type="sibTrans" cxnId="{942E6901-B301-4E99-88ED-42E6DECEB75E}">
      <dgm:prSet/>
      <dgm:spPr/>
      <dgm:t>
        <a:bodyPr/>
        <a:lstStyle/>
        <a:p>
          <a:endParaRPr lang="en-US"/>
        </a:p>
      </dgm:t>
    </dgm:pt>
    <dgm:pt modelId="{367F4845-AA91-4F28-AB7A-808B9B5E3305}">
      <dgm:prSet custT="1"/>
      <dgm:spPr/>
      <dgm:t>
        <a:bodyPr/>
        <a:lstStyle/>
        <a:p>
          <a:pPr rtl="1">
            <a:buFont typeface="Wingdings" panose="05000000000000000000" pitchFamily="2" charset="2"/>
            <a:buChar char="v"/>
          </a:pPr>
          <a:r>
            <a:rPr lang="he-IL" sz="1100" dirty="0"/>
            <a:t>אבטחה</a:t>
          </a:r>
          <a:endParaRPr lang="en-US" sz="1100" dirty="0"/>
        </a:p>
      </dgm:t>
    </dgm:pt>
    <dgm:pt modelId="{23A50929-982C-4DCE-B16C-7FAB5F867CEC}" type="parTrans" cxnId="{C64D77B3-5AE8-4270-8229-FA3D296465D1}">
      <dgm:prSet/>
      <dgm:spPr/>
      <dgm:t>
        <a:bodyPr/>
        <a:lstStyle/>
        <a:p>
          <a:endParaRPr lang="en-US"/>
        </a:p>
      </dgm:t>
    </dgm:pt>
    <dgm:pt modelId="{8BEF8A4F-31A4-4653-9201-48747E04CB6D}" type="sibTrans" cxnId="{C64D77B3-5AE8-4270-8229-FA3D296465D1}">
      <dgm:prSet/>
      <dgm:spPr/>
      <dgm:t>
        <a:bodyPr/>
        <a:lstStyle/>
        <a:p>
          <a:endParaRPr lang="en-US"/>
        </a:p>
      </dgm:t>
    </dgm:pt>
    <dgm:pt modelId="{E5C6DD84-3A2D-4426-BED0-C3FD2B692526}">
      <dgm:prSet custT="1"/>
      <dgm:spPr/>
      <dgm:t>
        <a:bodyPr/>
        <a:lstStyle/>
        <a:p>
          <a:pPr algn="r" rtl="1">
            <a:buFont typeface="Wingdings" panose="05000000000000000000" pitchFamily="2" charset="2"/>
            <a:buChar char="v"/>
          </a:pPr>
          <a:r>
            <a:rPr lang="he-IL" sz="1000" dirty="0"/>
            <a:t>ארכיטקטורה לוגית וממשקים</a:t>
          </a:r>
          <a:endParaRPr lang="en-US" sz="1000" dirty="0"/>
        </a:p>
      </dgm:t>
    </dgm:pt>
    <dgm:pt modelId="{F2C26B44-AF99-444C-A67D-73614DBD3D16}" type="parTrans" cxnId="{80214244-B45B-4B5F-81C8-70B420E7E81F}">
      <dgm:prSet/>
      <dgm:spPr/>
      <dgm:t>
        <a:bodyPr/>
        <a:lstStyle/>
        <a:p>
          <a:endParaRPr lang="en-US"/>
        </a:p>
      </dgm:t>
    </dgm:pt>
    <dgm:pt modelId="{6D1AB52B-F812-457C-8711-0571AD785999}" type="sibTrans" cxnId="{80214244-B45B-4B5F-81C8-70B420E7E81F}">
      <dgm:prSet/>
      <dgm:spPr/>
      <dgm:t>
        <a:bodyPr/>
        <a:lstStyle/>
        <a:p>
          <a:endParaRPr lang="en-US"/>
        </a:p>
      </dgm:t>
    </dgm:pt>
    <dgm:pt modelId="{FB9531B9-D757-4ED2-BD12-7F3E5F2FEDEA}">
      <dgm:prSet custT="1"/>
      <dgm:spPr/>
      <dgm:t>
        <a:bodyPr/>
        <a:lstStyle/>
        <a:p>
          <a:pPr algn="r" rtl="1">
            <a:buFont typeface="Wingdings" panose="05000000000000000000" pitchFamily="2" charset="2"/>
            <a:buChar char="v"/>
          </a:pPr>
          <a:r>
            <a:rPr lang="he-IL" sz="1000" dirty="0"/>
            <a:t>ישויות מידע</a:t>
          </a:r>
          <a:endParaRPr lang="en-US" sz="1000" dirty="0"/>
        </a:p>
      </dgm:t>
    </dgm:pt>
    <dgm:pt modelId="{32FCB5D4-D272-4854-97AF-7F0446DBB7E9}" type="parTrans" cxnId="{74A7A3CD-38A4-40A3-ADFA-D93A077DA244}">
      <dgm:prSet/>
      <dgm:spPr/>
      <dgm:t>
        <a:bodyPr/>
        <a:lstStyle/>
        <a:p>
          <a:endParaRPr lang="en-US"/>
        </a:p>
      </dgm:t>
    </dgm:pt>
    <dgm:pt modelId="{68CF28AF-908D-44CE-B209-6A2AC6C5A617}" type="sibTrans" cxnId="{74A7A3CD-38A4-40A3-ADFA-D93A077DA244}">
      <dgm:prSet/>
      <dgm:spPr/>
      <dgm:t>
        <a:bodyPr/>
        <a:lstStyle/>
        <a:p>
          <a:endParaRPr lang="en-US"/>
        </a:p>
      </dgm:t>
    </dgm:pt>
    <dgm:pt modelId="{C6D2D433-EB04-4AA3-AF4D-077C52B7B080}">
      <dgm:prSet custT="1"/>
      <dgm:spPr/>
      <dgm:t>
        <a:bodyPr/>
        <a:lstStyle/>
        <a:p>
          <a:pPr algn="r" rtl="1">
            <a:buFont typeface="Wingdings" panose="05000000000000000000" pitchFamily="2" charset="2"/>
            <a:buChar char="v"/>
          </a:pPr>
          <a:r>
            <a:rPr lang="he-IL" sz="1000" dirty="0"/>
            <a:t>קונספט הפעלה</a:t>
          </a:r>
          <a:endParaRPr lang="en-US" sz="1000" dirty="0"/>
        </a:p>
      </dgm:t>
    </dgm:pt>
    <dgm:pt modelId="{5CDC4925-308F-42F2-8D6E-DE4AC9E2A86C}" type="parTrans" cxnId="{EB96A7A1-6FAE-4189-A5BD-35AA921398FD}">
      <dgm:prSet/>
      <dgm:spPr/>
      <dgm:t>
        <a:bodyPr/>
        <a:lstStyle/>
        <a:p>
          <a:endParaRPr lang="en-US"/>
        </a:p>
      </dgm:t>
    </dgm:pt>
    <dgm:pt modelId="{E7FC47CB-B27E-43D8-A672-3EFBD3950F06}" type="sibTrans" cxnId="{EB96A7A1-6FAE-4189-A5BD-35AA921398FD}">
      <dgm:prSet/>
      <dgm:spPr/>
      <dgm:t>
        <a:bodyPr/>
        <a:lstStyle/>
        <a:p>
          <a:endParaRPr lang="en-US"/>
        </a:p>
      </dgm:t>
    </dgm:pt>
    <dgm:pt modelId="{FE027D3F-661B-47A9-92F1-D87D8902CE76}">
      <dgm:prSet custT="1"/>
      <dgm:spPr/>
      <dgm:t>
        <a:bodyPr/>
        <a:lstStyle/>
        <a:p>
          <a:pPr algn="r" rtl="1">
            <a:buFont typeface="Wingdings" panose="05000000000000000000" pitchFamily="2" charset="2"/>
            <a:buChar char="v"/>
          </a:pPr>
          <a:r>
            <a:rPr lang="he-IL" sz="900" dirty="0"/>
            <a:t>מבני נתונים/ים מסדי נתונים</a:t>
          </a:r>
          <a:endParaRPr lang="en-US" sz="900" dirty="0"/>
        </a:p>
      </dgm:t>
    </dgm:pt>
    <dgm:pt modelId="{2EFEDBEC-17C3-4CA7-9569-193B002976EE}" type="parTrans" cxnId="{DE4CEC21-966B-4587-836D-7E62A3965E40}">
      <dgm:prSet/>
      <dgm:spPr/>
      <dgm:t>
        <a:bodyPr/>
        <a:lstStyle/>
        <a:p>
          <a:endParaRPr lang="en-US"/>
        </a:p>
      </dgm:t>
    </dgm:pt>
    <dgm:pt modelId="{0CDD1758-6B90-46FC-BCF1-1A2D548C017B}" type="sibTrans" cxnId="{DE4CEC21-966B-4587-836D-7E62A3965E40}">
      <dgm:prSet/>
      <dgm:spPr/>
      <dgm:t>
        <a:bodyPr/>
        <a:lstStyle/>
        <a:p>
          <a:endParaRPr lang="en-US"/>
        </a:p>
      </dgm:t>
    </dgm:pt>
    <dgm:pt modelId="{BC6DAC41-B3F8-4ACE-B4D8-9262F9C60A21}">
      <dgm:prSet custT="1"/>
      <dgm:spPr/>
      <dgm:t>
        <a:bodyPr/>
        <a:lstStyle/>
        <a:p>
          <a:pPr algn="r" rtl="1">
            <a:buFont typeface="Wingdings" panose="05000000000000000000" pitchFamily="2" charset="2"/>
            <a:buChar char="v"/>
          </a:pPr>
          <a:r>
            <a:rPr lang="he-IL" sz="900" dirty="0"/>
            <a:t>אלגוריתמים -פרוטוקולים</a:t>
          </a:r>
          <a:endParaRPr lang="en-US" sz="900" dirty="0"/>
        </a:p>
      </dgm:t>
    </dgm:pt>
    <dgm:pt modelId="{C66C7209-B6FC-4E26-A367-6AC7DA77CB35}" type="parTrans" cxnId="{C651E4B5-E575-4EE5-AA3A-4D6FED3369E5}">
      <dgm:prSet/>
      <dgm:spPr/>
      <dgm:t>
        <a:bodyPr/>
        <a:lstStyle/>
        <a:p>
          <a:endParaRPr lang="en-US"/>
        </a:p>
      </dgm:t>
    </dgm:pt>
    <dgm:pt modelId="{9E279A4A-DEBC-4EAF-9932-4802CDAC282D}" type="sibTrans" cxnId="{C651E4B5-E575-4EE5-AA3A-4D6FED3369E5}">
      <dgm:prSet/>
      <dgm:spPr/>
      <dgm:t>
        <a:bodyPr/>
        <a:lstStyle/>
        <a:p>
          <a:endParaRPr lang="en-US"/>
        </a:p>
      </dgm:t>
    </dgm:pt>
    <dgm:pt modelId="{FB93FFA2-BDA6-4682-9E70-923EDDCA3990}">
      <dgm:prSet custT="1"/>
      <dgm:spPr/>
      <dgm:t>
        <a:bodyPr/>
        <a:lstStyle/>
        <a:p>
          <a:pPr algn="r" rtl="1">
            <a:buFont typeface="Wingdings" panose="05000000000000000000" pitchFamily="2" charset="2"/>
            <a:buChar char="v"/>
          </a:pPr>
          <a:r>
            <a:rPr lang="he-IL" sz="800" dirty="0"/>
            <a:t>הידור (קומפילציה)</a:t>
          </a:r>
          <a:endParaRPr lang="en-US" sz="800" dirty="0"/>
        </a:p>
      </dgm:t>
    </dgm:pt>
    <dgm:pt modelId="{F4791C0A-DCF6-4525-B9A2-08A7ECD52E7D}" type="parTrans" cxnId="{0743D391-930E-433C-8E0F-61548BC147E4}">
      <dgm:prSet/>
      <dgm:spPr/>
      <dgm:t>
        <a:bodyPr/>
        <a:lstStyle/>
        <a:p>
          <a:endParaRPr lang="en-US"/>
        </a:p>
      </dgm:t>
    </dgm:pt>
    <dgm:pt modelId="{24461ABB-C324-428A-A43E-BCD158A8E1F2}" type="sibTrans" cxnId="{0743D391-930E-433C-8E0F-61548BC147E4}">
      <dgm:prSet/>
      <dgm:spPr/>
      <dgm:t>
        <a:bodyPr/>
        <a:lstStyle/>
        <a:p>
          <a:endParaRPr lang="en-US"/>
        </a:p>
      </dgm:t>
    </dgm:pt>
    <dgm:pt modelId="{56F77E4D-E258-4A78-962C-C1D07889035A}">
      <dgm:prSet custT="1"/>
      <dgm:spPr/>
      <dgm:t>
        <a:bodyPr/>
        <a:lstStyle/>
        <a:p>
          <a:pPr algn="r" rtl="1">
            <a:buFont typeface="Wingdings" panose="05000000000000000000" pitchFamily="2" charset="2"/>
            <a:buChar char="v"/>
          </a:pPr>
          <a:r>
            <a:rPr lang="he-IL" sz="800" dirty="0"/>
            <a:t>קישור</a:t>
          </a:r>
          <a:endParaRPr lang="en-US" sz="800" dirty="0"/>
        </a:p>
      </dgm:t>
    </dgm:pt>
    <dgm:pt modelId="{F2FADAAC-DFDE-41BE-B904-FD57665D1B18}" type="parTrans" cxnId="{6A154C23-08FA-4E2B-9AC2-8502FEF77970}">
      <dgm:prSet/>
      <dgm:spPr/>
      <dgm:t>
        <a:bodyPr/>
        <a:lstStyle/>
        <a:p>
          <a:endParaRPr lang="en-US"/>
        </a:p>
      </dgm:t>
    </dgm:pt>
    <dgm:pt modelId="{D5181656-8366-4CE5-B206-8894ED0E65E7}" type="sibTrans" cxnId="{6A154C23-08FA-4E2B-9AC2-8502FEF77970}">
      <dgm:prSet/>
      <dgm:spPr/>
      <dgm:t>
        <a:bodyPr/>
        <a:lstStyle/>
        <a:p>
          <a:endParaRPr lang="en-US"/>
        </a:p>
      </dgm:t>
    </dgm:pt>
    <dgm:pt modelId="{76EA0BD5-A503-4511-B3E7-31E61A50E7C5}">
      <dgm:prSet custT="1"/>
      <dgm:spPr/>
      <dgm:t>
        <a:bodyPr/>
        <a:lstStyle/>
        <a:p>
          <a:pPr algn="r" rtl="1">
            <a:buFont typeface="Wingdings" panose="05000000000000000000" pitchFamily="2" charset="2"/>
            <a:buChar char="v"/>
          </a:pPr>
          <a:r>
            <a:rPr lang="he-IL" sz="800" dirty="0"/>
            <a:t>שילוב</a:t>
          </a:r>
          <a:endParaRPr lang="en-US" sz="800" dirty="0"/>
        </a:p>
      </dgm:t>
    </dgm:pt>
    <dgm:pt modelId="{D035A9F2-8FA8-4B72-917B-D0A72066729F}" type="parTrans" cxnId="{51A377A8-7BB5-4C45-85A8-AE0D6FFA3EFF}">
      <dgm:prSet/>
      <dgm:spPr/>
      <dgm:t>
        <a:bodyPr/>
        <a:lstStyle/>
        <a:p>
          <a:endParaRPr lang="en-US"/>
        </a:p>
      </dgm:t>
    </dgm:pt>
    <dgm:pt modelId="{4DA08AE8-69D5-4A80-A56B-6A65B3C83D77}" type="sibTrans" cxnId="{51A377A8-7BB5-4C45-85A8-AE0D6FFA3EFF}">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942E6901-B301-4E99-88ED-42E6DECEB75E}" srcId="{A5CF41A5-4FB7-47F9-89E8-34D70CB73919}" destId="{A2BCC8D6-CB75-4787-806D-168DB5A8A81E}" srcOrd="1" destOrd="0" parTransId="{44EAD5F9-833C-4D86-B209-931BAEC51C02}" sibTransId="{D27EAE93-2577-4901-9B72-2FA14958CE2B}"/>
    <dgm:cxn modelId="{4D1B7414-294D-47B9-8618-2094A71444E4}" srcId="{D9251681-1B3B-40B1-9BD5-8297157A7B78}" destId="{9D66C490-4882-44C3-B77F-8CF23F1792E8}" srcOrd="2" destOrd="0" parTransId="{2FAAA446-911E-4C10-A36A-ACCED5F29AE7}" sibTransId="{9346E257-341C-4C8D-83D1-F451B66DE09C}"/>
    <dgm:cxn modelId="{DE4CEC21-966B-4587-836D-7E62A3965E40}" srcId="{9D66C490-4882-44C3-B77F-8CF23F1792E8}" destId="{FE027D3F-661B-47A9-92F1-D87D8902CE76}" srcOrd="1" destOrd="0" parTransId="{2EFEDBEC-17C3-4CA7-9569-193B002976EE}" sibTransId="{0CDD1758-6B90-46FC-BCF1-1A2D548C017B}"/>
    <dgm:cxn modelId="{6A154C23-08FA-4E2B-9AC2-8502FEF77970}" srcId="{8215CF04-2A97-4843-A6DB-43C2DC8B4505}" destId="{56F77E4D-E258-4A78-962C-C1D07889035A}" srcOrd="2" destOrd="0" parTransId="{F2FADAAC-DFDE-41BE-B904-FD57665D1B18}" sibTransId="{D5181656-8366-4CE5-B206-8894ED0E65E7}"/>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80214244-B45B-4B5F-81C8-70B420E7E81F}" srcId="{4CC51312-3788-4C97-B71D-8AFA2179256E}" destId="{E5C6DD84-3A2D-4426-BED0-C3FD2B692526}" srcOrd="1" destOrd="0" parTransId="{F2C26B44-AF99-444C-A67D-73614DBD3D16}" sibTransId="{6D1AB52B-F812-457C-8711-0571AD785999}"/>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DEEFA870-503E-4D46-9AD1-0CE30021603A}" type="presOf" srcId="{367F4845-AA91-4F28-AB7A-808B9B5E3305}" destId="{4C5C49CC-C2AA-4C6C-8C18-8B6703EAF16B}" srcOrd="0" destOrd="2" presId="urn:microsoft.com/office/officeart/2005/8/layout/StepDownProcess"/>
    <dgm:cxn modelId="{80DA8F51-1F93-418C-9396-93B1909B3E11}" type="presOf" srcId="{58988006-5C54-42AF-BB96-5578D6125177}" destId="{D8A953DC-DA5B-4BC8-9351-EA295CF5DE79}" srcOrd="0" destOrd="0" presId="urn:microsoft.com/office/officeart/2005/8/layout/StepDownProcess"/>
    <dgm:cxn modelId="{053BFD7E-CEC6-4DE2-99ED-5BDA45FBA221}" type="presOf" srcId="{FB9531B9-D757-4ED2-BD12-7F3E5F2FEDEA}" destId="{D8A953DC-DA5B-4BC8-9351-EA295CF5DE79}" srcOrd="0" destOrd="2" presId="urn:microsoft.com/office/officeart/2005/8/layout/StepDownProcess"/>
    <dgm:cxn modelId="{B4B3F087-E6BD-4237-9AD3-F968717EF8B2}" type="presOf" srcId="{C6D2D433-EB04-4AA3-AF4D-077C52B7B080}" destId="{D8A953DC-DA5B-4BC8-9351-EA295CF5DE79}" srcOrd="0" destOrd="3" presId="urn:microsoft.com/office/officeart/2005/8/layout/StepDownProcess"/>
    <dgm:cxn modelId="{40061E8F-FD06-4CD4-A905-6976941C8959}" type="presOf" srcId="{56F77E4D-E258-4A78-962C-C1D07889035A}" destId="{E0889501-4F0F-4DAB-B682-65914E865C28}" srcOrd="0" destOrd="2" presId="urn:microsoft.com/office/officeart/2005/8/layout/StepDownProcess"/>
    <dgm:cxn modelId="{0743D391-930E-433C-8E0F-61548BC147E4}" srcId="{8215CF04-2A97-4843-A6DB-43C2DC8B4505}" destId="{FB93FFA2-BDA6-4682-9E70-923EDDCA3990}" srcOrd="1" destOrd="0" parTransId="{F4791C0A-DCF6-4525-B9A2-08A7ECD52E7D}" sibTransId="{24461ABB-C324-428A-A43E-BCD158A8E1F2}"/>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B96A7A1-6FAE-4189-A5BD-35AA921398FD}" srcId="{4CC51312-3788-4C97-B71D-8AFA2179256E}" destId="{C6D2D433-EB04-4AA3-AF4D-077C52B7B080}" srcOrd="3" destOrd="0" parTransId="{5CDC4925-308F-42F2-8D6E-DE4AC9E2A86C}" sibTransId="{E7FC47CB-B27E-43D8-A672-3EFBD3950F06}"/>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51A377A8-7BB5-4C45-85A8-AE0D6FFA3EFF}" srcId="{8215CF04-2A97-4843-A6DB-43C2DC8B4505}" destId="{76EA0BD5-A503-4511-B3E7-31E61A50E7C5}" srcOrd="3" destOrd="0" parTransId="{D035A9F2-8FA8-4B72-917B-D0A72066729F}" sibTransId="{4DA08AE8-69D5-4A80-A56B-6A65B3C83D77}"/>
    <dgm:cxn modelId="{0AFCC6A9-6311-4F73-BBC5-6B2FB0CCE79F}" type="presOf" srcId="{76EA0BD5-A503-4511-B3E7-31E61A50E7C5}" destId="{E0889501-4F0F-4DAB-B682-65914E865C28}" srcOrd="0" destOrd="3" presId="urn:microsoft.com/office/officeart/2005/8/layout/StepDownProcess"/>
    <dgm:cxn modelId="{4A3D17B0-55CD-4460-83C1-0EF70FD71927}" type="presOf" srcId="{FE027D3F-661B-47A9-92F1-D87D8902CE76}" destId="{04EE7988-1DA4-4240-9F51-CCB851C8B778}" srcOrd="0" destOrd="1"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C64D77B3-5AE8-4270-8229-FA3D296465D1}" srcId="{A5CF41A5-4FB7-47F9-89E8-34D70CB73919}" destId="{367F4845-AA91-4F28-AB7A-808B9B5E3305}" srcOrd="2" destOrd="0" parTransId="{23A50929-982C-4DCE-B16C-7FAB5F867CEC}" sibTransId="{8BEF8A4F-31A4-4653-9201-48747E04CB6D}"/>
    <dgm:cxn modelId="{C651E4B5-E575-4EE5-AA3A-4D6FED3369E5}" srcId="{9D66C490-4882-44C3-B77F-8CF23F1792E8}" destId="{BC6DAC41-B3F8-4ACE-B4D8-9262F9C60A21}" srcOrd="2" destOrd="0" parTransId="{C66C7209-B6FC-4E26-A367-6AC7DA77CB35}" sibTransId="{9E279A4A-DEBC-4EAF-9932-4802CDAC282D}"/>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74A7A3CD-38A4-40A3-ADFA-D93A077DA244}" srcId="{4CC51312-3788-4C97-B71D-8AFA2179256E}" destId="{FB9531B9-D757-4ED2-BD12-7F3E5F2FEDEA}" srcOrd="2" destOrd="0" parTransId="{32FCB5D4-D272-4854-97AF-7F0446DBB7E9}" sibTransId="{68CF28AF-908D-44CE-B209-6A2AC6C5A617}"/>
    <dgm:cxn modelId="{FD38A3D0-330F-4781-8E60-719FC081F640}" type="presOf" srcId="{A2BCC8D6-CB75-4787-806D-168DB5A8A81E}" destId="{4C5C49CC-C2AA-4C6C-8C18-8B6703EAF16B}" srcOrd="0" destOrd="1" presId="urn:microsoft.com/office/officeart/2005/8/layout/StepDownProcess"/>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AA32F8F9-9E5B-4298-8090-9824B38AAF0C}" type="presOf" srcId="{E5C6DD84-3A2D-4426-BED0-C3FD2B692526}" destId="{D8A953DC-DA5B-4BC8-9351-EA295CF5DE79}" srcOrd="0" destOrd="1" presId="urn:microsoft.com/office/officeart/2005/8/layout/StepDownProcess"/>
    <dgm:cxn modelId="{40E065FA-6A96-40DD-B546-1C65FE4589F1}" type="presOf" srcId="{BC6DAC41-B3F8-4ACE-B4D8-9262F9C60A21}" destId="{04EE7988-1DA4-4240-9F51-CCB851C8B778}" srcOrd="0" destOrd="2" presId="urn:microsoft.com/office/officeart/2005/8/layout/StepDownProcess"/>
    <dgm:cxn modelId="{762C01FC-FB24-404F-A9E7-1FA8AE6C217D}" type="presOf" srcId="{FB93FFA2-BDA6-4682-9E70-923EDDCA3990}" destId="{E0889501-4F0F-4DAB-B682-65914E865C28}" srcOrd="0" destOrd="1" presId="urn:microsoft.com/office/officeart/2005/8/layout/StepDownProcess"/>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אילוצי תקציב ולו"ז</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מגורים ושירות</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תכנית קירות, נקודות חשמל</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רצפות, גגות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חזיתות , פתחים, מדרגות</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אינסטלציה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קונסטרוקציה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חשמל, מים, ביוב...</a:t>
          </a:r>
          <a:endParaRPr lang="en-US" sz="11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a:t>הקמת שלד</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התקנת חשמל,צנרת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גימור</a:t>
          </a:r>
          <a:endParaRPr lang="en-US" sz="1000" kern="1200" dirty="0"/>
        </a:p>
      </dsp:txBody>
      <dsp:txXfrm>
        <a:off x="0" y="2699261"/>
        <a:ext cx="881705" cy="574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a:t>תפקודיות</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ביצועים</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אבטחה</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תרחישי פעולה</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ארכיטקטורה לוגית וממשקים</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ישויות מידע</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קונספט הפעלה</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מודולים וממשקים פיזיים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מבני נתונים/ים מסדי נתונים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אלגוריתמים -פרוטוקולים</a:t>
          </a:r>
          <a:endParaRPr lang="en-US" sz="9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קידוד</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הידור (קומפילציה)</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קישור</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שילוב</a:t>
          </a:r>
          <a:endParaRPr lang="en-US" sz="800" kern="1200" dirty="0"/>
        </a:p>
      </dsp:txBody>
      <dsp:txXfrm>
        <a:off x="0" y="2699261"/>
        <a:ext cx="881705" cy="57403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6/23/2022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6/23/2022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10.svg"/><Relationship Id="rId10" Type="http://schemas.openxmlformats.org/officeDocument/2006/relationships/diagramQuickStyle" Target="../diagrams/quickStyle1.xml"/><Relationship Id="rId4" Type="http://schemas.openxmlformats.org/officeDocument/2006/relationships/image" Target="../media/image9.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2.xml"/><Relationship Id="rId5" Type="http://schemas.openxmlformats.org/officeDocument/2006/relationships/image" Target="../media/image10.svg"/><Relationship Id="rId10" Type="http://schemas.openxmlformats.org/officeDocument/2006/relationships/diagramQuickStyle" Target="../diagrams/quickStyle2.xml"/><Relationship Id="rId4" Type="http://schemas.openxmlformats.org/officeDocument/2006/relationships/image" Target="../media/image9.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V</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יש עבודה במקביל, כלומר כתיבת מקרי בדיקה עבור בדיקות אינטגרציה, בדיקות מערכת ובדיקות קבלה יחד עם התהליך פיתוח כך שכאשר הפיתוח מסתיים (צד שמאל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בודקי תוכנה ניגשים ישירות לביצוע הבדיקות - צד ימין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p>
          <a:p>
            <a:pPr algn="r" rtl="1">
              <a:lnSpc>
                <a:spcPct val="150000"/>
              </a:lnSpc>
            </a:pPr>
            <a:endParaRPr lang="he-IL"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כמו במודל מפל המים -במודל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 משתמשים כאשר פרויקט הוא לא גדול ודרישות הן ברורות, רק שמודל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הרבה יותר טוב ממודל מפל המים כי בזמן הפיתוח יש בניית מסמך</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(תסריטי בדיקות) שזה מאפשר מיד לאחר בדיקת יחידה להתחיל להריץ את המקרי בדיקות ללא בזבוז זמן לכתיבתם מקרי בדיקות לפני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b="9455"/>
          <a:stretch/>
        </p:blipFill>
        <p:spPr bwMode="auto">
          <a:xfrm>
            <a:off x="483219" y="2392531"/>
            <a:ext cx="5096614" cy="346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Agile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dirty="0">
                <a:latin typeface="Arial" panose="020B0604020202020204" pitchFamily="34" charset="0"/>
                <a:cs typeface="Arial" panose="020B0604020202020204" pitchFamily="34" charset="0"/>
              </a:rPr>
              <a:t>Agile</a:t>
            </a:r>
            <a:r>
              <a:rPr lang="he-IL" dirty="0">
                <a:latin typeface="Arial" panose="020B0604020202020204" pitchFamily="34" charset="0"/>
                <a:cs typeface="Arial" panose="020B0604020202020204" pitchFamily="34" charset="0"/>
              </a:rPr>
              <a:t> או ״מתודולוגיית אג׳ייל״ היא גישה מודרנית בניהול פרויקטים ופיתוח תוכנה לשיפור היכולת הצוותית והארגונית של החברה, מה שמוביל למתן שירות טוב יותר עבור הלקוחות של החברה. בניגוד לשיטות ניהול פרויקטים מסורתיות בהן עובדים בצורה של ״הכל או כלום״, התפיסה באג׳ייל מניחה שיש לעבוד בצורה איטרטיבית (בפרקי זמן קצרים ותכופים) ולספק תוצרים על בסיס שוטף - כל תוצר עבודה מסופק ללקוח בפיסות קטנות אך שימושיות לחלוטין. הכנת הדרישות, תכנון הזמנים והתוצרים נמצאים מוערכים באופן שוטף ע״י הצוות בשיתוף עם הלקוח מה שמאפשר לצוות לזוז ולהגיב מהר לשינויים והתאמות לאורך כל הפרויקט עד הגשתו הסופית ללקוח.</a:t>
            </a: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59" y="2749318"/>
            <a:ext cx="4710134" cy="274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8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r>
              <a:rPr kumimoji="0" lang="he-IL"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תהליך פיתוח תוכנה כולל שלבים הבאים: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אסטרטגיה (ייזום)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אפיון</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עיצוב חווית משתמש</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פיתוח (קידוד)</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בדיקות </a:t>
            </a:r>
            <a:r>
              <a:rPr lang="en-US" sz="1800" dirty="0">
                <a:solidFill>
                  <a:srgbClr val="000000"/>
                </a:solidFill>
                <a:latin typeface="Arial" panose="020B0604020202020204" pitchFamily="34" charset="0"/>
                <a:cs typeface="Arial" panose="020B0604020202020204" pitchFamily="34" charset="0"/>
              </a:rPr>
              <a:t>QA</a:t>
            </a:r>
            <a:endParaRPr lang="he-IL" sz="1800" dirty="0">
              <a:solidFill>
                <a:srgbClr val="00000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השקה ותחזוקה</a:t>
            </a:r>
            <a:endParaRPr lang="he-IL" sz="1800" dirty="0">
              <a:solidFill>
                <a:srgbClr val="92D050"/>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srcRect/>
          <a:stretch/>
        </p:blipFill>
        <p:spPr bwMode="auto">
          <a:xfrm>
            <a:off x="999538" y="2573135"/>
            <a:ext cx="6125710" cy="309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1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4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361879" y="2991477"/>
            <a:ext cx="3339293" cy="2263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885305785"/>
              </p:ext>
            </p:extLst>
          </p:nvPr>
        </p:nvGraphicFramePr>
        <p:xfrm>
          <a:off x="5024927" y="2601560"/>
          <a:ext cx="6463299" cy="3438754"/>
        </p:xfrm>
        <a:graphic>
          <a:graphicData uri="http://schemas.openxmlformats.org/drawingml/2006/table">
            <a:tbl>
              <a:tblPr firstRow="1" bandRow="1">
                <a:tableStyleId>{72833802-FEF1-4C79-8D5D-14CF1EAF98D9}</a:tableStyleId>
              </a:tblPr>
              <a:tblGrid>
                <a:gridCol w="2154433">
                  <a:extLst>
                    <a:ext uri="{9D8B030D-6E8A-4147-A177-3AD203B41FA5}">
                      <a16:colId xmlns:a16="http://schemas.microsoft.com/office/drawing/2014/main" val="1173397622"/>
                    </a:ext>
                  </a:extLst>
                </a:gridCol>
                <a:gridCol w="2443204">
                  <a:extLst>
                    <a:ext uri="{9D8B030D-6E8A-4147-A177-3AD203B41FA5}">
                      <a16:colId xmlns:a16="http://schemas.microsoft.com/office/drawing/2014/main" val="2960691140"/>
                    </a:ext>
                  </a:extLst>
                </a:gridCol>
                <a:gridCol w="1865662">
                  <a:extLst>
                    <a:ext uri="{9D8B030D-6E8A-4147-A177-3AD203B41FA5}">
                      <a16:colId xmlns:a16="http://schemas.microsoft.com/office/drawing/2014/main" val="537637281"/>
                    </a:ext>
                  </a:extLst>
                </a:gridCol>
              </a:tblGrid>
              <a:tr h="987857">
                <a:tc>
                  <a:txBody>
                    <a:bodyPr/>
                    <a:lstStyle/>
                    <a:p>
                      <a:pPr algn="ctr"/>
                      <a:r>
                        <a:rPr lang="he-IL" dirty="0"/>
                        <a:t>תוצרים</a:t>
                      </a:r>
                      <a:endParaRPr lang="en-US" dirty="0"/>
                    </a:p>
                  </a:txBody>
                  <a:tcPr anchor="ctr"/>
                </a:tc>
                <a:tc>
                  <a:txBody>
                    <a:bodyPr/>
                    <a:lstStyle/>
                    <a:p>
                      <a:pPr algn="ctr"/>
                      <a:r>
                        <a:rPr lang="he-IL" dirty="0"/>
                        <a:t>מטרות</a:t>
                      </a:r>
                      <a:endParaRPr lang="en-US" dirty="0"/>
                    </a:p>
                  </a:txBody>
                  <a:tcPr anchor="ctr"/>
                </a:tc>
                <a:tc>
                  <a:txBody>
                    <a:bodyPr/>
                    <a:lstStyle/>
                    <a:p>
                      <a:pPr algn="ctr"/>
                      <a:r>
                        <a:rPr lang="he-IL" dirty="0"/>
                        <a:t>שלב</a:t>
                      </a:r>
                      <a:endParaRPr lang="en-US" dirty="0"/>
                    </a:p>
                  </a:txBody>
                  <a:tcPr anchor="ctr"/>
                </a:tc>
                <a:extLst>
                  <a:ext uri="{0D108BD9-81ED-4DB2-BD59-A6C34878D82A}">
                    <a16:rowId xmlns:a16="http://schemas.microsoft.com/office/drawing/2014/main" val="3267967483"/>
                  </a:ext>
                </a:extLst>
              </a:tr>
              <a:tr h="987857">
                <a:tc>
                  <a:txBody>
                    <a:bodyPr/>
                    <a:lstStyle/>
                    <a:p>
                      <a:pPr marL="285750" indent="-285750" algn="r" rtl="1">
                        <a:buFont typeface="Wingdings" panose="05000000000000000000" pitchFamily="2" charset="2"/>
                        <a:buChar char="v"/>
                      </a:pPr>
                      <a:r>
                        <a:rPr lang="he-IL" dirty="0"/>
                        <a:t>מסמך ייזום</a:t>
                      </a:r>
                    </a:p>
                    <a:p>
                      <a:pPr marL="285750" indent="-285750" algn="r" rtl="1">
                        <a:buFont typeface="Wingdings" panose="05000000000000000000" pitchFamily="2" charset="2"/>
                        <a:buChar char="v"/>
                      </a:pPr>
                      <a:r>
                        <a:rPr lang="he-IL" dirty="0"/>
                        <a:t>החלטת </a:t>
                      </a:r>
                      <a:r>
                        <a:rPr lang="en-US" dirty="0"/>
                        <a:t>Go – No Go</a:t>
                      </a:r>
                    </a:p>
                  </a:txBody>
                  <a:tcPr anchor="ctr"/>
                </a:tc>
                <a:tc>
                  <a:txBody>
                    <a:bodyPr/>
                    <a:lstStyle/>
                    <a:p>
                      <a:pPr marL="285750" indent="-285750" algn="r" rtl="1">
                        <a:buFont typeface="Wingdings" panose="05000000000000000000" pitchFamily="2" charset="2"/>
                        <a:buChar char="v"/>
                      </a:pPr>
                      <a:r>
                        <a:rPr lang="he-IL" dirty="0"/>
                        <a:t>הגדרת הצורך</a:t>
                      </a:r>
                    </a:p>
                    <a:p>
                      <a:pPr marL="285750" indent="-285750" algn="r" rtl="1">
                        <a:buFont typeface="Wingdings" panose="05000000000000000000" pitchFamily="2" charset="2"/>
                        <a:buChar char="v"/>
                      </a:pPr>
                      <a:r>
                        <a:rPr lang="he-IL" dirty="0"/>
                        <a:t>הערכות כלכליות</a:t>
                      </a:r>
                    </a:p>
                    <a:p>
                      <a:pPr marL="285750" indent="-285750" algn="r" rtl="1">
                        <a:buFont typeface="Wingdings" panose="05000000000000000000" pitchFamily="2" charset="2"/>
                        <a:buChar char="v"/>
                      </a:pPr>
                      <a:r>
                        <a:rPr lang="he-IL" dirty="0"/>
                        <a:t>התנעת התהליך</a:t>
                      </a:r>
                    </a:p>
                    <a:p>
                      <a:pPr marL="285750" indent="-285750" algn="r" rtl="1">
                        <a:buFont typeface="Wingdings" panose="05000000000000000000" pitchFamily="2" charset="2"/>
                        <a:buChar char="v"/>
                      </a:pPr>
                      <a:r>
                        <a:rPr lang="he-IL" dirty="0"/>
                        <a:t>דרישות עסקיות ראשוניות</a:t>
                      </a:r>
                      <a:endParaRPr lang="en-US" dirty="0"/>
                    </a:p>
                  </a:txBody>
                  <a:tcPr anchor="ctr"/>
                </a:tc>
                <a:tc>
                  <a:txBody>
                    <a:bodyPr/>
                    <a:lstStyle/>
                    <a:p>
                      <a:pPr marL="0" indent="0" algn="ctr" rtl="1">
                        <a:buFont typeface="Wingdings" panose="05000000000000000000" pitchFamily="2" charset="2"/>
                        <a:buNone/>
                      </a:pPr>
                      <a:r>
                        <a:rPr lang="he-IL" b="1" dirty="0"/>
                        <a:t>אסטרטגיה (ייזום)</a:t>
                      </a:r>
                      <a:endParaRPr lang="en-US" b="1" dirty="0"/>
                    </a:p>
                  </a:txBody>
                  <a:tcPr anchor="ctr"/>
                </a:tc>
                <a:extLst>
                  <a:ext uri="{0D108BD9-81ED-4DB2-BD59-A6C34878D82A}">
                    <a16:rowId xmlns:a16="http://schemas.microsoft.com/office/drawing/2014/main" val="746232217"/>
                  </a:ext>
                </a:extLst>
              </a:tr>
              <a:tr h="987857">
                <a:tc>
                  <a:txBody>
                    <a:bodyPr/>
                    <a:lstStyle/>
                    <a:p>
                      <a:pPr marL="285750" indent="-285750" algn="r" rtl="1">
                        <a:buFont typeface="Wingdings" panose="05000000000000000000" pitchFamily="2" charset="2"/>
                        <a:buChar char="v"/>
                      </a:pPr>
                      <a:r>
                        <a:rPr lang="he-IL" sz="1800" b="0" i="0" u="none" strike="noStrike" kern="1200" baseline="0" dirty="0">
                          <a:solidFill>
                            <a:schemeClr val="tx1"/>
                          </a:solidFill>
                          <a:latin typeface="+mn-lt"/>
                          <a:ea typeface="+mn-ea"/>
                          <a:cs typeface="+mn-cs"/>
                        </a:rPr>
                        <a:t>סקר שוק</a:t>
                      </a:r>
                      <a:endParaRPr lang="en-US" dirty="0"/>
                    </a:p>
                  </a:txBody>
                  <a:tcPr anchor="ctr"/>
                </a:tc>
                <a:tc>
                  <a:txBody>
                    <a:bodyPr/>
                    <a:lstStyle/>
                    <a:p>
                      <a:pPr marL="285750" indent="-285750" algn="r" rtl="1">
                        <a:buFont typeface="Wingdings" panose="05000000000000000000" pitchFamily="2" charset="2"/>
                        <a:buChar char="v"/>
                      </a:pPr>
                      <a:r>
                        <a:rPr lang="he-IL" dirty="0"/>
                        <a:t>ניתוח צרכים</a:t>
                      </a:r>
                    </a:p>
                    <a:p>
                      <a:pPr marL="285750" indent="-285750" algn="r" rtl="1">
                        <a:buFont typeface="Wingdings" panose="05000000000000000000" pitchFamily="2" charset="2"/>
                        <a:buChar char="v"/>
                      </a:pPr>
                      <a:r>
                        <a:rPr lang="he-IL" dirty="0"/>
                        <a:t>ניתוח שוק</a:t>
                      </a:r>
                    </a:p>
                    <a:p>
                      <a:pPr marL="285750" indent="-285750" algn="r" rtl="1">
                        <a:buFont typeface="Wingdings" panose="05000000000000000000" pitchFamily="2" charset="2"/>
                        <a:buChar char="v"/>
                      </a:pPr>
                      <a:r>
                        <a:rPr lang="he-IL" dirty="0"/>
                        <a:t>ניתוח מתחרים</a:t>
                      </a:r>
                      <a:endParaRPr lang="en-US" dirty="0"/>
                    </a:p>
                  </a:txBody>
                  <a:tcPr anchor="ctr"/>
                </a:tc>
                <a:tc>
                  <a:txBody>
                    <a:bodyPr/>
                    <a:lstStyle/>
                    <a:p>
                      <a:pPr marL="0" indent="0" algn="ctr" rtl="1">
                        <a:buFont typeface="Wingdings" panose="05000000000000000000" pitchFamily="2" charset="2"/>
                        <a:buNone/>
                      </a:pPr>
                      <a:r>
                        <a:rPr lang="he-IL" b="1" dirty="0"/>
                        <a:t>חקר שוק</a:t>
                      </a:r>
                      <a:endParaRPr lang="en-US" b="1" dirty="0"/>
                    </a:p>
                  </a:txBody>
                  <a:tcPr anchor="ctr"/>
                </a:tc>
                <a:extLst>
                  <a:ext uri="{0D108BD9-81ED-4DB2-BD59-A6C34878D82A}">
                    <a16:rowId xmlns:a16="http://schemas.microsoft.com/office/drawing/2014/main" val="3950205449"/>
                  </a:ext>
                </a:extLst>
              </a:tr>
            </a:tbl>
          </a:graphicData>
        </a:graphic>
      </p:graphicFrame>
    </p:spTree>
    <p:extLst>
      <p:ext uri="{BB962C8B-B14F-4D97-AF65-F5344CB8AC3E}">
        <p14:creationId xmlns:p14="http://schemas.microsoft.com/office/powerpoint/2010/main" val="6250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4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61017" y="3429000"/>
            <a:ext cx="3741017" cy="20544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498373293"/>
              </p:ext>
            </p:extLst>
          </p:nvPr>
        </p:nvGraphicFramePr>
        <p:xfrm>
          <a:off x="5024927" y="2558589"/>
          <a:ext cx="6463299" cy="4285958"/>
        </p:xfrm>
        <a:graphic>
          <a:graphicData uri="http://schemas.openxmlformats.org/drawingml/2006/table">
            <a:tbl>
              <a:tblPr firstRow="1" bandRow="1">
                <a:tableStyleId>{72833802-FEF1-4C79-8D5D-14CF1EAF98D9}</a:tableStyleId>
              </a:tblPr>
              <a:tblGrid>
                <a:gridCol w="1521152">
                  <a:extLst>
                    <a:ext uri="{9D8B030D-6E8A-4147-A177-3AD203B41FA5}">
                      <a16:colId xmlns:a16="http://schemas.microsoft.com/office/drawing/2014/main" val="1173397622"/>
                    </a:ext>
                  </a:extLst>
                </a:gridCol>
                <a:gridCol w="3187581">
                  <a:extLst>
                    <a:ext uri="{9D8B030D-6E8A-4147-A177-3AD203B41FA5}">
                      <a16:colId xmlns:a16="http://schemas.microsoft.com/office/drawing/2014/main" val="2960691140"/>
                    </a:ext>
                  </a:extLst>
                </a:gridCol>
                <a:gridCol w="1754566">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אפיון</a:t>
                      </a:r>
                      <a:endParaRPr lang="en-US" sz="1400" dirty="0"/>
                    </a:p>
                  </a:txBody>
                  <a:tcPr anchor="ctr"/>
                </a:tc>
                <a:tc>
                  <a:txBody>
                    <a:bodyPr/>
                    <a:lstStyle/>
                    <a:p>
                      <a:pPr marL="285750" indent="-285750" algn="r" rtl="1">
                        <a:buFont typeface="Wingdings" panose="05000000000000000000" pitchFamily="2" charset="2"/>
                        <a:buChar char="v"/>
                      </a:pPr>
                      <a:r>
                        <a:rPr lang="he-IL" sz="1400" dirty="0"/>
                        <a:t>הגדרת התהליכים והרכיבים</a:t>
                      </a:r>
                    </a:p>
                    <a:p>
                      <a:pPr marL="285750" indent="-285750" algn="r" rtl="1">
                        <a:buFont typeface="Wingdings" panose="05000000000000000000" pitchFamily="2" charset="2"/>
                        <a:buChar char="v"/>
                      </a:pPr>
                      <a:r>
                        <a:rPr lang="he-IL" sz="1400" dirty="0"/>
                        <a:t>הגדרת מבנה מאגרי המידע</a:t>
                      </a:r>
                    </a:p>
                    <a:p>
                      <a:pPr marL="285750" indent="-285750" algn="r" rtl="1">
                        <a:buFont typeface="Wingdings" panose="05000000000000000000" pitchFamily="2" charset="2"/>
                        <a:buChar char="v"/>
                      </a:pPr>
                      <a:r>
                        <a:rPr lang="he-IL" sz="1400" dirty="0"/>
                        <a:t>הגדרת הגורמים האחראים</a:t>
                      </a:r>
                    </a:p>
                    <a:p>
                      <a:pPr marL="285750" indent="-285750" algn="r" rtl="1">
                        <a:buFont typeface="Wingdings" panose="05000000000000000000" pitchFamily="2" charset="2"/>
                        <a:buChar char="v"/>
                      </a:pPr>
                      <a:r>
                        <a:rPr lang="he-IL" sz="1400" dirty="0"/>
                        <a:t>הגדרת מבנה המערכת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אפיון</a:t>
                      </a:r>
                      <a:endParaRPr lang="en-US" sz="1400" b="1" dirty="0"/>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חקר ישימות</a:t>
                      </a:r>
                      <a:endParaRPr lang="en-US" sz="1400" dirty="0"/>
                    </a:p>
                  </a:txBody>
                  <a:tcPr anchor="ctr"/>
                </a:tc>
                <a:tc>
                  <a:txBody>
                    <a:bodyPr/>
                    <a:lstStyle/>
                    <a:p>
                      <a:pPr marL="285750" indent="-285750" algn="r" rtl="1">
                        <a:buFont typeface="Wingdings" panose="05000000000000000000" pitchFamily="2" charset="2"/>
                        <a:buChar char="v"/>
                      </a:pPr>
                      <a:r>
                        <a:rPr lang="he-IL" sz="1400" dirty="0"/>
                        <a:t>פניה לגורמים חיצוניים לקבלת הצעות לפתרון</a:t>
                      </a:r>
                    </a:p>
                    <a:p>
                      <a:pPr marL="285750" indent="-285750" algn="r" rtl="1">
                        <a:buFont typeface="Wingdings" panose="05000000000000000000" pitchFamily="2" charset="2"/>
                        <a:buChar char="v"/>
                      </a:pPr>
                      <a:r>
                        <a:rPr lang="he-IL" sz="1400" dirty="0"/>
                        <a:t>בחינת החלופות הקיימות לפתרון</a:t>
                      </a:r>
                    </a:p>
                    <a:p>
                      <a:pPr marL="285750" indent="-285750" algn="r" rtl="1">
                        <a:buFont typeface="Wingdings" panose="05000000000000000000" pitchFamily="2" charset="2"/>
                        <a:buChar char="v"/>
                      </a:pPr>
                      <a:r>
                        <a:rPr lang="he-IL" sz="1400" dirty="0"/>
                        <a:t>הגדרת קריטריונים לניתוח והשוואת החלופות</a:t>
                      </a:r>
                    </a:p>
                    <a:p>
                      <a:pPr marL="285750" indent="-285750" algn="r" rtl="1">
                        <a:buFont typeface="Wingdings" panose="05000000000000000000" pitchFamily="2" charset="2"/>
                        <a:buChar char="v"/>
                      </a:pPr>
                      <a:r>
                        <a:rPr lang="he-IL" sz="1400" dirty="0"/>
                        <a:t>ניתוח השוואתי וגיבוש המלצות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a:solidFill>
                            <a:schemeClr val="tx1"/>
                          </a:solidFill>
                          <a:latin typeface="+mn-lt"/>
                          <a:ea typeface="+mn-ea"/>
                          <a:cs typeface="+mn-cs"/>
                        </a:rPr>
                        <a:t>חקר ישימות</a:t>
                      </a:r>
                      <a:endParaRPr lang="en-US" sz="1400" b="1" dirty="0"/>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endParaRPr lang="en-US" sz="1400" dirty="0"/>
                    </a:p>
                  </a:txBody>
                  <a:tcPr anchor="ctr"/>
                </a:tc>
                <a:tc>
                  <a:txBody>
                    <a:bodyPr/>
                    <a:lstStyle/>
                    <a:p>
                      <a:pPr marL="285750" indent="-285750" algn="r" rtl="1">
                        <a:buFont typeface="Wingdings" panose="05000000000000000000" pitchFamily="2" charset="2"/>
                        <a:buChar char="v"/>
                      </a:pPr>
                      <a:r>
                        <a:rPr lang="he-IL" sz="1400" dirty="0"/>
                        <a:t>בחינת היכולת הטכנולוגית למימוש הנדרש</a:t>
                      </a:r>
                    </a:p>
                    <a:p>
                      <a:pPr marL="285750" indent="-285750" algn="r" rtl="1">
                        <a:buFont typeface="Wingdings" panose="05000000000000000000" pitchFamily="2" charset="2"/>
                        <a:buChar char="v"/>
                      </a:pPr>
                      <a:r>
                        <a:rPr lang="he-IL" sz="1400" dirty="0"/>
                        <a:t>בדיקת אמינות ובשלות פתרונות מספקים חיצוניים</a:t>
                      </a:r>
                      <a:endParaRPr lang="en-US" sz="1400" dirty="0"/>
                    </a:p>
                  </a:txBody>
                  <a:tcPr anchor="ctr"/>
                </a:tc>
                <a:tc>
                  <a:txBody>
                    <a:bodyPr/>
                    <a:lstStyle/>
                    <a:p>
                      <a:pPr marL="0" indent="0" algn="ctr" rtl="1">
                        <a:buFont typeface="Wingdings" panose="05000000000000000000" pitchFamily="2" charset="2"/>
                        <a:buNone/>
                      </a:pPr>
                      <a:r>
                        <a:rPr lang="he-IL" sz="1400" b="1"/>
                        <a:t>בדיקת היתכנות טכנולוגית</a:t>
                      </a:r>
                      <a:endParaRPr lang="en-US" sz="1400" b="1" dirty="0"/>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אב טיפוס</a:t>
                      </a:r>
                      <a:endParaRPr lang="en-US" sz="1400" dirty="0"/>
                    </a:p>
                  </a:txBody>
                  <a:tcPr anchor="ctr"/>
                </a:tc>
                <a:tc>
                  <a:txBody>
                    <a:bodyPr/>
                    <a:lstStyle/>
                    <a:p>
                      <a:pPr marL="285750" indent="-285750" algn="r" rtl="1">
                        <a:buFont typeface="Wingdings" panose="05000000000000000000" pitchFamily="2" charset="2"/>
                        <a:buChar char="v"/>
                      </a:pPr>
                      <a:r>
                        <a:rPr lang="he-IL" sz="1400" dirty="0"/>
                        <a:t>גיבוש כיוון לפתרון</a:t>
                      </a:r>
                    </a:p>
                    <a:p>
                      <a:pPr marL="285750" indent="-285750" algn="r" rtl="1">
                        <a:buFont typeface="Wingdings" panose="05000000000000000000" pitchFamily="2" charset="2"/>
                        <a:buChar char="v"/>
                      </a:pPr>
                      <a:r>
                        <a:rPr lang="he-IL" sz="1400" dirty="0"/>
                        <a:t>מה שהמשתמש רואה זה מה שהוא יודע</a:t>
                      </a:r>
                      <a:endParaRPr lang="en-US" sz="1400" dirty="0"/>
                    </a:p>
                  </a:txBody>
                  <a:tcPr anchor="ctr"/>
                </a:tc>
                <a:tc>
                  <a:txBody>
                    <a:bodyPr/>
                    <a:lstStyle/>
                    <a:p>
                      <a:pPr marL="0" indent="0" algn="ctr" rtl="1">
                        <a:buFont typeface="Wingdings" panose="05000000000000000000" pitchFamily="2" charset="2"/>
                        <a:buNone/>
                      </a:pPr>
                      <a:r>
                        <a:rPr lang="he-IL" sz="1400" b="1" dirty="0"/>
                        <a:t>בניית אב טיפוס</a:t>
                      </a:r>
                      <a:endParaRPr lang="en-US" sz="1400" b="1" dirty="0"/>
                    </a:p>
                  </a:txBody>
                  <a:tcPr anchor="ctr"/>
                </a:tc>
                <a:extLst>
                  <a:ext uri="{0D108BD9-81ED-4DB2-BD59-A6C34878D82A}">
                    <a16:rowId xmlns:a16="http://schemas.microsoft.com/office/drawing/2014/main" val="690568930"/>
                  </a:ext>
                </a:extLst>
              </a:tr>
            </a:tbl>
          </a:graphicData>
        </a:graphic>
      </p:graphicFrame>
    </p:spTree>
    <p:extLst>
      <p:ext uri="{BB962C8B-B14F-4D97-AF65-F5344CB8AC3E}">
        <p14:creationId xmlns:p14="http://schemas.microsoft.com/office/powerpoint/2010/main" val="302269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4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61017" y="3477347"/>
            <a:ext cx="3741017" cy="19577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3509973269"/>
              </p:ext>
            </p:extLst>
          </p:nvPr>
        </p:nvGraphicFramePr>
        <p:xfrm>
          <a:off x="5024927" y="2558589"/>
          <a:ext cx="6463299" cy="4194147"/>
        </p:xfrm>
        <a:graphic>
          <a:graphicData uri="http://schemas.openxmlformats.org/drawingml/2006/table">
            <a:tbl>
              <a:tblPr firstRow="1" bandRow="1">
                <a:tableStyleId>{72833802-FEF1-4C79-8D5D-14CF1EAF98D9}</a:tableStyleId>
              </a:tblPr>
              <a:tblGrid>
                <a:gridCol w="1504060">
                  <a:extLst>
                    <a:ext uri="{9D8B030D-6E8A-4147-A177-3AD203B41FA5}">
                      <a16:colId xmlns:a16="http://schemas.microsoft.com/office/drawing/2014/main" val="1173397622"/>
                    </a:ext>
                  </a:extLst>
                </a:gridCol>
                <a:gridCol w="3273039">
                  <a:extLst>
                    <a:ext uri="{9D8B030D-6E8A-4147-A177-3AD203B41FA5}">
                      <a16:colId xmlns:a16="http://schemas.microsoft.com/office/drawing/2014/main" val="2960691140"/>
                    </a:ext>
                  </a:extLst>
                </a:gridCol>
                <a:gridCol w="1686200">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עיצוב על</a:t>
                      </a:r>
                    </a:p>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מסמכי עיצוב מפורטים</a:t>
                      </a:r>
                      <a:endParaRPr lang="en-US" sz="1400" dirty="0"/>
                    </a:p>
                  </a:txBody>
                  <a:tcPr anchor="ctr"/>
                </a:tc>
                <a:tc>
                  <a:txBody>
                    <a:bodyPr/>
                    <a:lstStyle/>
                    <a:p>
                      <a:pPr marL="285750" indent="-285750" algn="r" rtl="1">
                        <a:buFont typeface="Wingdings" panose="05000000000000000000" pitchFamily="2" charset="2"/>
                        <a:buChar char="v"/>
                      </a:pPr>
                      <a:r>
                        <a:rPr lang="he-IL" sz="1400" dirty="0"/>
                        <a:t>פירוט תוצרי שלב האפיון עיצוב</a:t>
                      </a:r>
                    </a:p>
                    <a:p>
                      <a:pPr marL="285750" indent="-285750" algn="r" rtl="1">
                        <a:buFont typeface="Wingdings" panose="05000000000000000000" pitchFamily="2" charset="2"/>
                        <a:buChar char="v"/>
                      </a:pPr>
                      <a:r>
                        <a:rPr lang="he-IL" sz="1400" dirty="0"/>
                        <a:t>גישור בין שלב האפיון לשלב הפיתוח</a:t>
                      </a:r>
                    </a:p>
                    <a:p>
                      <a:pPr marL="285750" indent="-285750" algn="r" rtl="1">
                        <a:buFont typeface="Wingdings" panose="05000000000000000000" pitchFamily="2" charset="2"/>
                        <a:buChar char="v"/>
                      </a:pPr>
                      <a:r>
                        <a:rPr lang="he-IL" sz="1400" dirty="0"/>
                        <a:t>ירידה לפרטי אופן היישום</a:t>
                      </a:r>
                    </a:p>
                    <a:p>
                      <a:pPr marL="285750" indent="-285750" algn="r" rtl="1">
                        <a:buFont typeface="Wingdings" panose="05000000000000000000" pitchFamily="2" charset="2"/>
                        <a:buChar char="v"/>
                      </a:pPr>
                      <a:r>
                        <a:rPr lang="he-IL" sz="1400" dirty="0"/>
                        <a:t>פירוט היבטי תקשורת, אבטחת מידע ועוד</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עיצוב חווית משתמש</a:t>
                      </a:r>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רכיבי המערכת מקודדים</a:t>
                      </a:r>
                      <a:endParaRPr lang="en-US" sz="1400" dirty="0"/>
                    </a:p>
                  </a:txBody>
                  <a:tcPr anchor="ctr"/>
                </a:tc>
                <a:tc>
                  <a:txBody>
                    <a:bodyPr/>
                    <a:lstStyle/>
                    <a:p>
                      <a:pPr marL="285750" indent="-285750" algn="r" rtl="1">
                        <a:buFont typeface="Wingdings" panose="05000000000000000000" pitchFamily="2" charset="2"/>
                        <a:buChar char="v"/>
                      </a:pPr>
                      <a:r>
                        <a:rPr lang="he-IL" sz="1400" dirty="0"/>
                        <a:t>כתיבת הקוד של המערכת</a:t>
                      </a:r>
                    </a:p>
                    <a:p>
                      <a:pPr marL="285750" indent="-285750" algn="r" rtl="1">
                        <a:buFont typeface="Wingdings" panose="05000000000000000000" pitchFamily="2" charset="2"/>
                        <a:buChar char="v"/>
                      </a:pPr>
                      <a:r>
                        <a:rPr lang="he-IL" sz="1400" dirty="0"/>
                        <a:t>יישום התהליכים באמצעות בניית רכיבי</a:t>
                      </a:r>
                    </a:p>
                    <a:p>
                      <a:pPr marL="285750" indent="-285750" algn="r" rtl="1">
                        <a:buFont typeface="Wingdings" panose="05000000000000000000" pitchFamily="2" charset="2"/>
                        <a:buChar char="v"/>
                      </a:pPr>
                      <a:r>
                        <a:rPr lang="he-IL" sz="1400" dirty="0"/>
                        <a:t>התוכנה</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פיתוח (קידוד)</a:t>
                      </a:r>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r>
                        <a:rPr lang="he-IL" sz="1400" dirty="0"/>
                        <a:t>תיעוד תוצאות הרצת תרחישי הבדיקות</a:t>
                      </a:r>
                      <a:endParaRPr lang="en-US" sz="1400" dirty="0"/>
                    </a:p>
                  </a:txBody>
                  <a:tcPr anchor="ctr"/>
                </a:tc>
                <a:tc>
                  <a:txBody>
                    <a:bodyPr/>
                    <a:lstStyle/>
                    <a:p>
                      <a:pPr marL="285750" indent="-285750" algn="r" rtl="1">
                        <a:buFont typeface="Wingdings" panose="05000000000000000000" pitchFamily="2" charset="2"/>
                        <a:buChar char="v"/>
                      </a:pPr>
                      <a:r>
                        <a:rPr lang="he-IL" sz="1400" dirty="0"/>
                        <a:t>בדיקת תקינותו של כל רכיב שפותח</a:t>
                      </a:r>
                    </a:p>
                    <a:p>
                      <a:pPr marL="285750" indent="-285750" algn="r" rtl="1">
                        <a:buFont typeface="Wingdings" panose="05000000000000000000" pitchFamily="2" charset="2"/>
                        <a:buChar char="v"/>
                      </a:pPr>
                      <a:r>
                        <a:rPr lang="he-IL" sz="1400" dirty="0"/>
                        <a:t>לוודא שהמערכת מספקת את המענה הנדרש בהתאמה לצורכי הלקוחות</a:t>
                      </a:r>
                      <a:endParaRPr lang="en-US" sz="1400" dirty="0"/>
                    </a:p>
                  </a:txBody>
                  <a:tcPr anchor="ctr"/>
                </a:tc>
                <a:tc>
                  <a:txBody>
                    <a:bodyPr/>
                    <a:lstStyle/>
                    <a:p>
                      <a:pPr marL="0" indent="0" algn="ctr" rtl="1">
                        <a:buFont typeface="Wingdings" panose="05000000000000000000" pitchFamily="2" charset="2"/>
                        <a:buNone/>
                      </a:pPr>
                      <a:r>
                        <a:rPr lang="he-IL" sz="1400" b="1" dirty="0"/>
                        <a:t>בדיקות </a:t>
                      </a:r>
                      <a:r>
                        <a:rPr lang="en-US" sz="1400" b="1" dirty="0"/>
                        <a:t>QA</a:t>
                      </a:r>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נתוני אמת במערכת החדשה</a:t>
                      </a:r>
                      <a:endParaRPr lang="en-US" sz="1400" dirty="0"/>
                    </a:p>
                  </a:txBody>
                  <a:tcPr anchor="ctr"/>
                </a:tc>
                <a:tc>
                  <a:txBody>
                    <a:bodyPr/>
                    <a:lstStyle/>
                    <a:p>
                      <a:pPr marL="285750" indent="-285750" algn="r" rtl="1">
                        <a:buFont typeface="Wingdings" panose="05000000000000000000" pitchFamily="2" charset="2"/>
                        <a:buChar char="v"/>
                      </a:pPr>
                      <a:r>
                        <a:rPr lang="he-IL" sz="1400" dirty="0"/>
                        <a:t>העברת נתונים ממערכת ישנה למערכת חדשה</a:t>
                      </a:r>
                      <a:endParaRPr lang="en-US" sz="1400" dirty="0"/>
                    </a:p>
                  </a:txBody>
                  <a:tcPr anchor="ctr"/>
                </a:tc>
                <a:tc>
                  <a:txBody>
                    <a:bodyPr/>
                    <a:lstStyle/>
                    <a:p>
                      <a:pPr marL="0" indent="0" algn="ctr" rtl="1">
                        <a:buFont typeface="Wingdings" panose="05000000000000000000" pitchFamily="2" charset="2"/>
                        <a:buNone/>
                      </a:pPr>
                      <a:r>
                        <a:rPr lang="he-IL" sz="1400" b="1" dirty="0"/>
                        <a:t>השקה ותחזוקה</a:t>
                      </a:r>
                    </a:p>
                  </a:txBody>
                  <a:tcPr anchor="ctr"/>
                </a:tc>
                <a:extLst>
                  <a:ext uri="{0D108BD9-81ED-4DB2-BD59-A6C34878D82A}">
                    <a16:rowId xmlns:a16="http://schemas.microsoft.com/office/drawing/2014/main" val="690568930"/>
                  </a:ext>
                </a:extLst>
              </a:tr>
            </a:tbl>
          </a:graphicData>
        </a:graphic>
      </p:graphicFrame>
    </p:spTree>
    <p:extLst>
      <p:ext uri="{BB962C8B-B14F-4D97-AF65-F5344CB8AC3E}">
        <p14:creationId xmlns:p14="http://schemas.microsoft.com/office/powerpoint/2010/main" val="23981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תוכנת מדף </a:t>
            </a:r>
            <a:r>
              <a:rPr lang="he-IL" dirty="0">
                <a:latin typeface="Arial" panose="020B0604020202020204" pitchFamily="34" charset="0"/>
                <a:cs typeface="Arial" panose="020B0604020202020204" pitchFamily="34" charset="0"/>
              </a:rPr>
              <a:t>- </a:t>
            </a:r>
            <a:r>
              <a:rPr lang="he-IL" sz="1800" b="0" i="0" u="none" strike="noStrike" baseline="0" dirty="0">
                <a:latin typeface="ArialMT"/>
              </a:rPr>
              <a:t>מערכת המפותחת לרכישה על ידי הציבור הרחב (הציבור הרחב הוא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ROI</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Return Of Investment</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מדד כלכלי להערכת עלויות השקעה, וכן להשוואה בין חלופות השקעה שונות. נהוג לחשב אותו באמצעות היחס בין רווחי החברה לעלות ההשקעה בה.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פנימי </a:t>
            </a:r>
            <a:r>
              <a:rPr lang="he-IL" dirty="0">
                <a:latin typeface="Arial" panose="020B0604020202020204" pitchFamily="34" charset="0"/>
                <a:cs typeface="Arial" panose="020B0604020202020204" pitchFamily="34" charset="0"/>
              </a:rPr>
              <a:t>- לקוח שהוא חלק מהחברה בה המפתחים עובדים.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חיצוני </a:t>
            </a:r>
            <a:r>
              <a:rPr lang="he-IL" dirty="0">
                <a:latin typeface="Arial" panose="020B0604020202020204" pitchFamily="34" charset="0"/>
                <a:cs typeface="Arial" panose="020B0604020202020204" pitchFamily="34" charset="0"/>
              </a:rPr>
              <a:t>- לקוח עבורו המערכת מפותחת, שהקשר אתו הוא קשר חוזי.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ארכיטקטורת מערכות </a:t>
            </a:r>
            <a:r>
              <a:rPr lang="he-IL" dirty="0">
                <a:latin typeface="Arial" panose="020B0604020202020204" pitchFamily="34" charset="0"/>
                <a:cs typeface="Arial" panose="020B0604020202020204" pitchFamily="34" charset="0"/>
              </a:rPr>
              <a:t>- תכנון המערכת מבחינת התהליך, החומרה והשפות המרכיבים אותה.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758196"/>
            <a:ext cx="3791270" cy="27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תוכנה</a:t>
            </a:r>
            <a:r>
              <a:rPr lang="he-IL" dirty="0">
                <a:latin typeface="Arial" panose="020B0604020202020204" pitchFamily="34" charset="0"/>
                <a:cs typeface="Arial" panose="020B0604020202020204" pitchFamily="34" charset="0"/>
              </a:rPr>
              <a:t> - תרגום רשימת הוראות לשפה אותה המחשב מבין.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תכנות </a:t>
            </a:r>
            <a:r>
              <a:rPr lang="he-IL" dirty="0">
                <a:latin typeface="Arial" panose="020B0604020202020204" pitchFamily="34" charset="0"/>
                <a:cs typeface="Arial" panose="020B0604020202020204" pitchFamily="34" charset="0"/>
              </a:rPr>
              <a:t>- שפה המשמשת לקשר בין המתכנת למחשב.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עסקית </a:t>
            </a:r>
            <a:r>
              <a:rPr lang="he-IL" dirty="0">
                <a:latin typeface="Arial" panose="020B0604020202020204" pitchFamily="34" charset="0"/>
                <a:cs typeface="Arial" panose="020B0604020202020204" pitchFamily="34" charset="0"/>
              </a:rPr>
              <a:t>- תכונה נדרשת של המערכת הנוגעת להיבט עסקי.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טכנית </a:t>
            </a:r>
            <a:r>
              <a:rPr lang="he-IL" dirty="0">
                <a:latin typeface="Arial" panose="020B0604020202020204" pitchFamily="34" charset="0"/>
                <a:cs typeface="Arial" panose="020B0604020202020204" pitchFamily="34" charset="0"/>
              </a:rPr>
              <a:t>- תרגום של דרישה עסקית לתוכניות פעולה לצוותים השונים.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ניתוח מערכות </a:t>
            </a:r>
            <a:r>
              <a:rPr lang="he-IL" dirty="0">
                <a:latin typeface="Arial" panose="020B0604020202020204" pitchFamily="34" charset="0"/>
                <a:cs typeface="Arial" panose="020B0604020202020204" pitchFamily="34" charset="0"/>
              </a:rPr>
              <a:t>- הבנת צרכי ודרישות הלקוח ותרגומם לדרישות טכניות.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a:t>
            </a:r>
            <a:r>
              <a:rPr lang="en-US" b="1" dirty="0">
                <a:latin typeface="Arial" panose="020B0604020202020204" pitchFamily="34" charset="0"/>
                <a:cs typeface="Arial" panose="020B0604020202020204" pitchFamily="34" charset="0"/>
              </a:rPr>
              <a:t>DFD</a:t>
            </a:r>
            <a:r>
              <a:rPr lang="he-IL" dirty="0">
                <a:latin typeface="Arial" panose="020B0604020202020204" pitchFamily="34" charset="0"/>
                <a:cs typeface="Arial" panose="020B0604020202020204" pitchFamily="34" charset="0"/>
              </a:rPr>
              <a:t> - תרשים המתאר את זרימת המידע במערכת.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a:t>
            </a:r>
            <a:r>
              <a:rPr lang="en-US" b="1" dirty="0">
                <a:latin typeface="Arial" panose="020B0604020202020204" pitchFamily="34" charset="0"/>
                <a:cs typeface="Arial" panose="020B0604020202020204" pitchFamily="34" charset="0"/>
              </a:rPr>
              <a:t>UML</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שפה המשמשת לתיאור מערכת מחשב וכוללת סוגי תרשימים 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שימוש </a:t>
            </a:r>
            <a:r>
              <a:rPr lang="en-US" b="1" dirty="0">
                <a:latin typeface="Arial" panose="020B0604020202020204" pitchFamily="34" charset="0"/>
                <a:cs typeface="Arial" panose="020B0604020202020204" pitchFamily="34" charset="0"/>
              </a:rPr>
              <a:t>Use Case</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אחד מתרשימי </a:t>
            </a:r>
            <a:r>
              <a:rPr lang="en-US" dirty="0">
                <a:latin typeface="Arial" panose="020B0604020202020204" pitchFamily="34" charset="0"/>
                <a:cs typeface="Arial" panose="020B0604020202020204" pitchFamily="34" charset="0"/>
              </a:rPr>
              <a:t>UML</a:t>
            </a:r>
            <a:r>
              <a:rPr lang="he-IL" dirty="0">
                <a:latin typeface="Arial" panose="020B0604020202020204" pitchFamily="34" charset="0"/>
                <a:cs typeface="Arial" panose="020B0604020202020204" pitchFamily="34" charset="0"/>
              </a:rPr>
              <a:t> המשמש לתיאור המשתמשים השונים והדרך בה הם מתקשרים עם המערכת. נקרא גם סיפור שחקנים משתמש.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28482" y="2320010"/>
            <a:ext cx="3606087" cy="360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91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ממשק משתמש (</a:t>
            </a:r>
            <a:r>
              <a:rPr lang="en-US" b="1" dirty="0">
                <a:latin typeface="Arial" panose="020B0604020202020204" pitchFamily="34" charset="0"/>
                <a:cs typeface="Arial" panose="020B0604020202020204" pitchFamily="34" charset="0"/>
              </a:rPr>
              <a:t>UI</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מראה הקשר בין המשתמש למערכת (למשל מסכים, כפתורים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חווית משתמש (</a:t>
            </a:r>
            <a:r>
              <a:rPr lang="en-US" b="1" dirty="0">
                <a:latin typeface="Arial" panose="020B0604020202020204" pitchFamily="34" charset="0"/>
                <a:cs typeface="Arial" panose="020B0604020202020204" pitchFamily="34" charset="0"/>
              </a:rPr>
              <a:t>UX</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החוויה הכוללת של המשתמש עם המערכת (למשל הדרך בה המידע מאורגן, ניווט, אופן ההתקשרות עם המשתמש (קולי, מגע, עכבר)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אוטומציה</a:t>
            </a:r>
            <a:r>
              <a:rPr lang="he-IL" dirty="0">
                <a:latin typeface="Arial" panose="020B0604020202020204" pitchFamily="34" charset="0"/>
                <a:cs typeface="Arial" panose="020B0604020202020204" pitchFamily="34" charset="0"/>
              </a:rPr>
              <a:t> - כלים המאפשרים לתכנת ולהריץ בדיקות כאילו היו השתמשו במערכת בודקים ידניים.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עומסים</a:t>
            </a:r>
            <a:r>
              <a:rPr lang="he-IL" dirty="0">
                <a:latin typeface="Arial" panose="020B0604020202020204" pitchFamily="34" charset="0"/>
                <a:cs typeface="Arial" panose="020B0604020202020204" pitchFamily="34" charset="0"/>
              </a:rPr>
              <a:t> - בדיקות הבודקות כיצד המערכת מתפקדת כאשר הרב משתמשים עובדים בה בו זמנית.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Auditing</a:t>
            </a:r>
            <a:r>
              <a:rPr lang="he-IL" dirty="0">
                <a:latin typeface="Arial" panose="020B0604020202020204" pitchFamily="34" charset="0"/>
                <a:cs typeface="Arial" panose="020B0604020202020204" pitchFamily="34" charset="0"/>
              </a:rPr>
              <a:t> - בדיקה כיצד ניתן ליעל את התהליכים הנדרשים לפיתוח מערכות.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כתב טכני </a:t>
            </a:r>
            <a:r>
              <a:rPr lang="he-IL" dirty="0">
                <a:latin typeface="Arial" panose="020B0604020202020204" pitchFamily="34" charset="0"/>
                <a:cs typeface="Arial" panose="020B0604020202020204" pitchFamily="34" charset="0"/>
              </a:rPr>
              <a:t>- קבוצה שאחראית להוצאת כל המסמכים הנלווים למערכת, טקסט העזרה במערכת וכדומה.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3493" y="2524990"/>
            <a:ext cx="4796066" cy="31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5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פיתוח התוכנה</a:t>
            </a:r>
          </a:p>
          <a:p>
            <a:pPr algn="r" rtl="1">
              <a:lnSpc>
                <a:spcPct val="150000"/>
              </a:lnSpc>
            </a:pPr>
            <a:r>
              <a:rPr lang="he-IL" dirty="0">
                <a:latin typeface="Arial" panose="020B0604020202020204" pitchFamily="34" charset="0"/>
                <a:cs typeface="Arial" panose="020B0604020202020204" pitchFamily="34" charset="0"/>
              </a:rPr>
              <a:t>בעידן בו אנו חיים מערכות משולבות מחשב מקיפות אותנו במגוון</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תחומים ולמעשה בכל היבט בחיי היום</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יום.</a:t>
            </a:r>
            <a:endParaRPr lang="ru-RU"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תהליך הפיתוח למערכות השונות הנו תהליך מורכב הדורש שיתוף פעולה של מספר רב של אנשים.</a:t>
            </a:r>
          </a:p>
          <a:p>
            <a:pPr algn="r" rtl="1">
              <a:lnSpc>
                <a:spcPct val="150000"/>
              </a:lnSpc>
            </a:pPr>
            <a:r>
              <a:rPr lang="he-IL" dirty="0">
                <a:latin typeface="Arial" panose="020B0604020202020204" pitchFamily="34" charset="0"/>
                <a:cs typeface="Arial" panose="020B0604020202020204" pitchFamily="34" charset="0"/>
              </a:rPr>
              <a:t>לכל אדם או קבוצת אנשים (צוות) יש תחום התמחות ואחריות על המוצר.</a:t>
            </a:r>
          </a:p>
          <a:p>
            <a:pPr algn="r" rtl="1">
              <a:lnSpc>
                <a:spcPct val="150000"/>
              </a:lnSpc>
            </a:pPr>
            <a:r>
              <a:rPr lang="he-IL" dirty="0">
                <a:latin typeface="Arial" panose="020B0604020202020204" pitchFamily="34" charset="0"/>
                <a:cs typeface="Arial" panose="020B0604020202020204" pitchFamily="34" charset="0"/>
              </a:rPr>
              <a:t>למערכות מסוגים שונים, יתכן ויידרש ידע מסוג שונה (מערכות פיננסיות – ידע בתחום הכלכלה).</a:t>
            </a:r>
          </a:p>
          <a:p>
            <a:pPr algn="r" rtl="1">
              <a:lnSpc>
                <a:spcPct val="150000"/>
              </a:lnSpc>
            </a:pPr>
            <a:r>
              <a:rPr lang="he-IL" dirty="0">
                <a:latin typeface="Arial" panose="020B0604020202020204" pitchFamily="34" charset="0"/>
                <a:cs typeface="Arial" panose="020B0604020202020204" pitchFamily="34" charset="0"/>
              </a:rPr>
              <a:t>הדינמיקה בענף גבוהה אך למרות זאת, קיימים קווי דמיון רבים בפיתוח מוצרי מחשב מסוגים שונים.</a:t>
            </a:r>
          </a:p>
          <a:p>
            <a:pPr algn="r" rtl="1">
              <a:lnSpc>
                <a:spcPct val="150000"/>
              </a:lnSpc>
            </a:pPr>
            <a:r>
              <a:rPr lang="he-IL" b="1" dirty="0">
                <a:latin typeface="Arial" panose="020B0604020202020204" pitchFamily="34" charset="0"/>
                <a:cs typeface="Arial" panose="020B0604020202020204" pitchFamily="34" charset="0"/>
              </a:rPr>
              <a:t>עולם ה-</a:t>
            </a: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והבדיקות הוא אחד מתחומי ההתמחות הרלוונטיים לכל סוגי מערכות.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11217" y="2454035"/>
            <a:ext cx="3840618" cy="333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649297705"/>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19897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תוכנה? - כמו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297856198"/>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386390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מודלים לפיתוח תוכנה</a:t>
            </a:r>
          </a:p>
          <a:p>
            <a:pPr algn="r" rtl="1">
              <a:lnSpc>
                <a:spcPct val="150000"/>
              </a:lnSpc>
            </a:pPr>
            <a:r>
              <a:rPr lang="he-IL" dirty="0">
                <a:latin typeface="Arial" panose="020B0604020202020204" pitchFamily="34" charset="0"/>
                <a:cs typeface="Arial" panose="020B0604020202020204" pitchFamily="34" charset="0"/>
              </a:rPr>
              <a:t>קיימות שיטות רבות לפיתוח תוכנה וגם בדיקות. המרכזיות </a:t>
            </a:r>
            <a:r>
              <a:rPr lang="he-IL" dirty="0" err="1">
                <a:latin typeface="Arial" panose="020B0604020202020204" pitchFamily="34" charset="0"/>
                <a:cs typeface="Arial" panose="020B0604020202020204" pitchFamily="34" charset="0"/>
              </a:rPr>
              <a:t>מבינהם</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מפל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V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המודל הספיראלי/האיטרטיבי</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Agile</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49985"/>
            <a:ext cx="5150120" cy="294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8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פיתוח מפל המים (</a:t>
            </a:r>
            <a:r>
              <a:rPr lang="en-US" sz="1800" b="1" dirty="0">
                <a:solidFill>
                  <a:srgbClr val="92D050"/>
                </a:solidFill>
                <a:latin typeface="Arial" panose="020B0604020202020204" pitchFamily="34" charset="0"/>
                <a:cs typeface="Arial" panose="020B0604020202020204" pitchFamily="34" charset="0"/>
              </a:rPr>
              <a:t>Waterfall</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מודל מפל המים הוא גישה או שיטה לפיתוח תוכנה. מדובר בשיטה נפוצה ומוכרת שמתבססת על תהליך ליניארי (פיתוח שלב אחרי שלב), כאשר שלב של הבדיקות מתחיל רק אחרי שלבים (דרישות, עיצוב ,תכנון, מימוש) ולכן עלות תיקון/שינוי יעלה בזמן והרבה כסף). </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כשהכול הולך כשורה "והמים זורמים לכיוון הנכון" המתודולוגיה של מפל המים נהדרת. יחד עם זאת, לא תמיד כל הדרישות לפיתוח זמינות בתחילת התהליך, לא כולן מדויקות ומהודקות ולכן קורים מקרים שלמרות התכנון היסודי והרציני, יש צורך לחזור משלב אחד לשלב אחר כדי לבצע התאמות. דבר שמביא לאובדן זמן והון.</a:t>
            </a:r>
            <a:endParaRPr lang="he-IL" b="1"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20936"/>
            <a:ext cx="5150120" cy="300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1272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1896</TotalTime>
  <Words>1166</Words>
  <Application>Microsoft Office PowerPoint</Application>
  <PresentationFormat>Widescreen</PresentationFormat>
  <Paragraphs>173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ArialMT</vt:lpstr>
      <vt:lpstr>Calibri</vt:lpstr>
      <vt:lpstr>Calibri Light</vt:lpstr>
      <vt:lpstr>Sagona ExtraLight</vt:lpstr>
      <vt:lpstr>Speak Pro</vt:lpstr>
      <vt:lpstr>Wingdings</vt:lpstr>
      <vt:lpstr>Office Theme</vt:lpstr>
      <vt:lpstr>QA בודק תוכנה</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14</cp:revision>
  <dcterms:created xsi:type="dcterms:W3CDTF">2022-03-07T11:44:47Z</dcterms:created>
  <dcterms:modified xsi:type="dcterms:W3CDTF">2022-06-23T14:39:06Z</dcterms:modified>
</cp:coreProperties>
</file>